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 id="2147483656" r:id="rId3"/>
    <p:sldMasterId id="2147483673" r:id="rId4"/>
    <p:sldMasterId id="2147483687" r:id="rId5"/>
  </p:sldMasterIdLst>
  <p:notesMasterIdLst>
    <p:notesMasterId r:id="rId23"/>
  </p:notesMasterIdLst>
  <p:handoutMasterIdLst>
    <p:handoutMasterId r:id="rId24"/>
  </p:handoutMasterIdLst>
  <p:sldIdLst>
    <p:sldId id="1823" r:id="rId6"/>
    <p:sldId id="1824" r:id="rId7"/>
    <p:sldId id="1864" r:id="rId8"/>
    <p:sldId id="1863" r:id="rId9"/>
    <p:sldId id="1870" r:id="rId10"/>
    <p:sldId id="1869" r:id="rId11"/>
    <p:sldId id="1871" r:id="rId12"/>
    <p:sldId id="1874" r:id="rId13"/>
    <p:sldId id="1881" r:id="rId14"/>
    <p:sldId id="1880" r:id="rId15"/>
    <p:sldId id="1873" r:id="rId16"/>
    <p:sldId id="1875" r:id="rId17"/>
    <p:sldId id="1876" r:id="rId18"/>
    <p:sldId id="1877" r:id="rId19"/>
    <p:sldId id="1878" r:id="rId20"/>
    <p:sldId id="1879" r:id="rId21"/>
    <p:sldId id="1850" r:id="rId22"/>
  </p:sldIdLst>
  <p:sldSz cx="9144000" cy="5143500" type="screen16x9"/>
  <p:notesSz cx="6858000" cy="9144000"/>
  <p:embeddedFontLst>
    <p:embeddedFont>
      <p:font typeface="方正苏新诗柳楷简体" panose="02010600030101010101" charset="-122"/>
      <p:regular r:id="rId25"/>
    </p:embeddedFont>
    <p:embeddedFont>
      <p:font typeface="Agency FB" panose="020B0503020202020204" pitchFamily="34" charset="0"/>
      <p:regular r:id="rId26"/>
      <p:bold r:id="rId27"/>
    </p:embeddedFont>
    <p:embeddedFont>
      <p:font typeface="Arial Black" panose="020B0A04020102020204" pitchFamily="34" charset="0"/>
      <p:bold r:id="rId28"/>
    </p:embeddedFon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Wingdings 3" panose="05040102010807070707" pitchFamily="18" charset="2"/>
      <p:regular r:id="rId37"/>
    </p:embeddedFont>
    <p:embeddedFont>
      <p:font typeface="华文行楷" panose="02010800040101010101" pitchFamily="2" charset="-122"/>
      <p:regular r:id="rId38"/>
    </p:embeddedFont>
    <p:embeddedFont>
      <p:font typeface="华文新魏" panose="02010800040101010101" pitchFamily="2" charset="-122"/>
      <p:regular r:id="rId39"/>
    </p:embeddedFont>
    <p:embeddedFont>
      <p:font typeface="楷体" panose="02010609060101010101" pitchFamily="49" charset="-122"/>
      <p:regular r:id="rId40"/>
    </p:embeddedFont>
    <p:embeddedFont>
      <p:font typeface="微软雅黑" panose="020B0503020204020204" pitchFamily="34" charset="-122"/>
      <p:regular r:id="rId41"/>
      <p:bold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p15:clr>
            <a:srgbClr val="A4A3A4"/>
          </p15:clr>
        </p15:guide>
        <p15:guide id="2" pos="406">
          <p15:clr>
            <a:srgbClr val="A4A3A4"/>
          </p15:clr>
        </p15:guide>
        <p15:guide id="3" pos="5420">
          <p15:clr>
            <a:srgbClr val="A4A3A4"/>
          </p15:clr>
        </p15:guide>
        <p15:guide id="4"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DFDFD"/>
    <a:srgbClr val="EDFBFF"/>
    <a:srgbClr val="DDF7E6"/>
    <a:srgbClr val="FFFFFF"/>
    <a:srgbClr val="54B8E7"/>
    <a:srgbClr val="588824"/>
    <a:srgbClr val="49701E"/>
    <a:srgbClr val="72AF2F"/>
    <a:srgbClr val="008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6318" autoAdjust="0"/>
  </p:normalViewPr>
  <p:slideViewPr>
    <p:cSldViewPr>
      <p:cViewPr varScale="1">
        <p:scale>
          <a:sx n="111" d="100"/>
          <a:sy n="111" d="100"/>
        </p:scale>
        <p:origin x="754" y="82"/>
      </p:cViewPr>
      <p:guideLst>
        <p:guide pos="2880"/>
        <p:guide pos="406"/>
        <p:guide pos="5420"/>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1.xml"/><Relationship Id="rId16" Type="http://schemas.openxmlformats.org/officeDocument/2006/relationships/slide" Target="slides/slide11.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4" Type="http://schemas.openxmlformats.org/officeDocument/2006/relationships/commentAuthors" Target="commentAuthor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D94DFAD-5247-49BF-B614-64459BBCF38B}" type="doc">
      <dgm:prSet loTypeId="urn:microsoft.com/office/officeart/2005/8/layout/pyramid1#1" loCatId="pyramid" qsTypeId="urn:microsoft.com/office/officeart/2005/8/quickstyle/simple1#1" qsCatId="simple" csTypeId="urn:microsoft.com/office/officeart/2005/8/colors/colorful2#1" csCatId="colorful" phldr="1"/>
      <dgm:spPr/>
    </dgm:pt>
    <dgm:pt modelId="{8923FCF5-04B8-4489-8DCB-A1BD541DCE77}">
      <dgm:prSet phldrT="[文本]" custT="1"/>
      <dgm:spPr/>
      <dgm:t>
        <a:bodyPr/>
        <a:lstStyle/>
        <a:p>
          <a:endParaRPr lang="en-US" altLang="zh-CN" sz="2000" dirty="0"/>
        </a:p>
        <a:p>
          <a:r>
            <a:rPr lang="zh-CN" altLang="en-US" sz="2000" dirty="0"/>
            <a:t>统治级</a:t>
          </a:r>
        </a:p>
      </dgm:t>
    </dgm:pt>
    <dgm:pt modelId="{DE8FBA0E-5D3C-40F3-B6E5-D52C6EE63EAA}" type="parTrans" cxnId="{78757985-39E5-40F2-A1FE-C9FBFC2298C8}">
      <dgm:prSet/>
      <dgm:spPr/>
      <dgm:t>
        <a:bodyPr/>
        <a:lstStyle/>
        <a:p>
          <a:endParaRPr lang="zh-CN" altLang="en-US"/>
        </a:p>
      </dgm:t>
    </dgm:pt>
    <dgm:pt modelId="{27C9DB5A-9758-4ADE-B4C1-6EF4EA5EAC7C}" type="sibTrans" cxnId="{78757985-39E5-40F2-A1FE-C9FBFC2298C8}">
      <dgm:prSet/>
      <dgm:spPr/>
      <dgm:t>
        <a:bodyPr/>
        <a:lstStyle/>
        <a:p>
          <a:endParaRPr lang="zh-CN" altLang="en-US"/>
        </a:p>
      </dgm:t>
    </dgm:pt>
    <dgm:pt modelId="{F2B769BE-CC5E-4F28-B1E9-D57601EA4264}">
      <dgm:prSet phldrT="[文本]" custT="1"/>
      <dgm:spPr/>
      <dgm:t>
        <a:bodyPr/>
        <a:lstStyle/>
        <a:p>
          <a:r>
            <a:rPr lang="zh-CN" altLang="en-US" sz="3600" dirty="0"/>
            <a:t>上 民</a:t>
          </a:r>
        </a:p>
      </dgm:t>
    </dgm:pt>
    <dgm:pt modelId="{D1C7B728-CFA8-43A9-B2F0-BA0441DF3EF1}" type="parTrans" cxnId="{7C66D645-5B77-4CB1-9DFB-453464863191}">
      <dgm:prSet/>
      <dgm:spPr/>
      <dgm:t>
        <a:bodyPr/>
        <a:lstStyle/>
        <a:p>
          <a:endParaRPr lang="zh-CN" altLang="en-US"/>
        </a:p>
      </dgm:t>
    </dgm:pt>
    <dgm:pt modelId="{DC9A1B5E-6485-40DD-B94D-6A51F347B2B6}" type="sibTrans" cxnId="{7C66D645-5B77-4CB1-9DFB-453464863191}">
      <dgm:prSet/>
      <dgm:spPr/>
      <dgm:t>
        <a:bodyPr/>
        <a:lstStyle/>
        <a:p>
          <a:endParaRPr lang="zh-CN" altLang="en-US"/>
        </a:p>
      </dgm:t>
    </dgm:pt>
    <dgm:pt modelId="{4B37A5E0-F996-4BC4-96D5-E57E45B589F3}">
      <dgm:prSet phldrT="[文本]" custT="1"/>
      <dgm:spPr/>
      <dgm:t>
        <a:bodyPr/>
        <a:lstStyle/>
        <a:p>
          <a:r>
            <a:rPr lang="zh-CN" altLang="en-US" sz="5400" dirty="0"/>
            <a:t>下  民</a:t>
          </a:r>
        </a:p>
      </dgm:t>
    </dgm:pt>
    <dgm:pt modelId="{6C2DCDD5-BF44-424A-A2F7-4777410F3391}" type="parTrans" cxnId="{656FA8AE-090A-499D-A23D-7954F2CF5E7F}">
      <dgm:prSet/>
      <dgm:spPr/>
      <dgm:t>
        <a:bodyPr/>
        <a:lstStyle/>
        <a:p>
          <a:endParaRPr lang="zh-CN" altLang="en-US"/>
        </a:p>
      </dgm:t>
    </dgm:pt>
    <dgm:pt modelId="{4637D830-8A58-490C-9661-980D57DD5035}" type="sibTrans" cxnId="{656FA8AE-090A-499D-A23D-7954F2CF5E7F}">
      <dgm:prSet/>
      <dgm:spPr/>
      <dgm:t>
        <a:bodyPr/>
        <a:lstStyle/>
        <a:p>
          <a:endParaRPr lang="zh-CN" altLang="en-US"/>
        </a:p>
      </dgm:t>
    </dgm:pt>
    <dgm:pt modelId="{36A39037-B0C6-4718-B1AA-0ED22C71EC2C}" type="pres">
      <dgm:prSet presAssocID="{0D94DFAD-5247-49BF-B614-64459BBCF38B}" presName="Name0" presStyleCnt="0">
        <dgm:presLayoutVars>
          <dgm:dir/>
          <dgm:animLvl val="lvl"/>
          <dgm:resizeHandles val="exact"/>
        </dgm:presLayoutVars>
      </dgm:prSet>
      <dgm:spPr/>
    </dgm:pt>
    <dgm:pt modelId="{2D1817CF-5E9B-4864-ACB4-BAE591171CC4}" type="pres">
      <dgm:prSet presAssocID="{8923FCF5-04B8-4489-8DCB-A1BD541DCE77}" presName="Name8" presStyleCnt="0"/>
      <dgm:spPr/>
    </dgm:pt>
    <dgm:pt modelId="{97ED374E-4126-4BFC-8F3E-5D4BF5595E90}" type="pres">
      <dgm:prSet presAssocID="{8923FCF5-04B8-4489-8DCB-A1BD541DCE77}" presName="level" presStyleLbl="node1" presStyleIdx="0" presStyleCnt="3">
        <dgm:presLayoutVars>
          <dgm:chMax val="1"/>
          <dgm:bulletEnabled val="1"/>
        </dgm:presLayoutVars>
      </dgm:prSet>
      <dgm:spPr/>
    </dgm:pt>
    <dgm:pt modelId="{6CD59E75-D860-4950-B618-AA1D688BBA36}" type="pres">
      <dgm:prSet presAssocID="{8923FCF5-04B8-4489-8DCB-A1BD541DCE77}" presName="levelTx" presStyleLbl="revTx" presStyleIdx="0" presStyleCnt="0">
        <dgm:presLayoutVars>
          <dgm:chMax val="1"/>
          <dgm:bulletEnabled val="1"/>
        </dgm:presLayoutVars>
      </dgm:prSet>
      <dgm:spPr/>
    </dgm:pt>
    <dgm:pt modelId="{16ADB054-5B12-400F-B567-1867D6D2E44A}" type="pres">
      <dgm:prSet presAssocID="{F2B769BE-CC5E-4F28-B1E9-D57601EA4264}" presName="Name8" presStyleCnt="0"/>
      <dgm:spPr/>
    </dgm:pt>
    <dgm:pt modelId="{B31ECBE3-3082-4DE4-B2BC-2D5635920B81}" type="pres">
      <dgm:prSet presAssocID="{F2B769BE-CC5E-4F28-B1E9-D57601EA4264}" presName="level" presStyleLbl="node1" presStyleIdx="1" presStyleCnt="3">
        <dgm:presLayoutVars>
          <dgm:chMax val="1"/>
          <dgm:bulletEnabled val="1"/>
        </dgm:presLayoutVars>
      </dgm:prSet>
      <dgm:spPr/>
    </dgm:pt>
    <dgm:pt modelId="{384D38D8-0B11-45FB-B961-AFEF56C1A610}" type="pres">
      <dgm:prSet presAssocID="{F2B769BE-CC5E-4F28-B1E9-D57601EA4264}" presName="levelTx" presStyleLbl="revTx" presStyleIdx="0" presStyleCnt="0">
        <dgm:presLayoutVars>
          <dgm:chMax val="1"/>
          <dgm:bulletEnabled val="1"/>
        </dgm:presLayoutVars>
      </dgm:prSet>
      <dgm:spPr/>
    </dgm:pt>
    <dgm:pt modelId="{00BA31D6-5EA3-43E7-A861-5EF75C0824A1}" type="pres">
      <dgm:prSet presAssocID="{4B37A5E0-F996-4BC4-96D5-E57E45B589F3}" presName="Name8" presStyleCnt="0"/>
      <dgm:spPr/>
    </dgm:pt>
    <dgm:pt modelId="{2CAC8A53-1010-4F14-A849-851A77AD0101}" type="pres">
      <dgm:prSet presAssocID="{4B37A5E0-F996-4BC4-96D5-E57E45B589F3}" presName="level" presStyleLbl="node1" presStyleIdx="2" presStyleCnt="3">
        <dgm:presLayoutVars>
          <dgm:chMax val="1"/>
          <dgm:bulletEnabled val="1"/>
        </dgm:presLayoutVars>
      </dgm:prSet>
      <dgm:spPr/>
    </dgm:pt>
    <dgm:pt modelId="{B2B4EA75-332D-4D6F-A67A-B66B04D9A1D4}" type="pres">
      <dgm:prSet presAssocID="{4B37A5E0-F996-4BC4-96D5-E57E45B589F3}" presName="levelTx" presStyleLbl="revTx" presStyleIdx="0" presStyleCnt="0">
        <dgm:presLayoutVars>
          <dgm:chMax val="1"/>
          <dgm:bulletEnabled val="1"/>
        </dgm:presLayoutVars>
      </dgm:prSet>
      <dgm:spPr/>
    </dgm:pt>
  </dgm:ptLst>
  <dgm:cxnLst>
    <dgm:cxn modelId="{7C66D645-5B77-4CB1-9DFB-453464863191}" srcId="{0D94DFAD-5247-49BF-B614-64459BBCF38B}" destId="{F2B769BE-CC5E-4F28-B1E9-D57601EA4264}" srcOrd="1" destOrd="0" parTransId="{D1C7B728-CFA8-43A9-B2F0-BA0441DF3EF1}" sibTransId="{DC9A1B5E-6485-40DD-B94D-6A51F347B2B6}"/>
    <dgm:cxn modelId="{E396E069-4575-4223-883F-3ACA144BAA37}" type="presOf" srcId="{F2B769BE-CC5E-4F28-B1E9-D57601EA4264}" destId="{B31ECBE3-3082-4DE4-B2BC-2D5635920B81}" srcOrd="0" destOrd="0" presId="urn:microsoft.com/office/officeart/2005/8/layout/pyramid1#1"/>
    <dgm:cxn modelId="{23303B75-D127-4555-97BB-7DBFCD77E5F1}" type="presOf" srcId="{8923FCF5-04B8-4489-8DCB-A1BD541DCE77}" destId="{6CD59E75-D860-4950-B618-AA1D688BBA36}" srcOrd="1" destOrd="0" presId="urn:microsoft.com/office/officeart/2005/8/layout/pyramid1#1"/>
    <dgm:cxn modelId="{074EEB7A-0D53-4C49-8607-8AE5EC4D43D2}" type="presOf" srcId="{0D94DFAD-5247-49BF-B614-64459BBCF38B}" destId="{36A39037-B0C6-4718-B1AA-0ED22C71EC2C}" srcOrd="0" destOrd="0" presId="urn:microsoft.com/office/officeart/2005/8/layout/pyramid1#1"/>
    <dgm:cxn modelId="{78757985-39E5-40F2-A1FE-C9FBFC2298C8}" srcId="{0D94DFAD-5247-49BF-B614-64459BBCF38B}" destId="{8923FCF5-04B8-4489-8DCB-A1BD541DCE77}" srcOrd="0" destOrd="0" parTransId="{DE8FBA0E-5D3C-40F3-B6E5-D52C6EE63EAA}" sibTransId="{27C9DB5A-9758-4ADE-B4C1-6EF4EA5EAC7C}"/>
    <dgm:cxn modelId="{D6E6E687-A45F-4F1A-98AC-67F6A3FEB5DD}" type="presOf" srcId="{8923FCF5-04B8-4489-8DCB-A1BD541DCE77}" destId="{97ED374E-4126-4BFC-8F3E-5D4BF5595E90}" srcOrd="0" destOrd="0" presId="urn:microsoft.com/office/officeart/2005/8/layout/pyramid1#1"/>
    <dgm:cxn modelId="{FE3599A5-144B-4AD0-9237-578B8F8ED9C7}" type="presOf" srcId="{F2B769BE-CC5E-4F28-B1E9-D57601EA4264}" destId="{384D38D8-0B11-45FB-B961-AFEF56C1A610}" srcOrd="1" destOrd="0" presId="urn:microsoft.com/office/officeart/2005/8/layout/pyramid1#1"/>
    <dgm:cxn modelId="{656FA8AE-090A-499D-A23D-7954F2CF5E7F}" srcId="{0D94DFAD-5247-49BF-B614-64459BBCF38B}" destId="{4B37A5E0-F996-4BC4-96D5-E57E45B589F3}" srcOrd="2" destOrd="0" parTransId="{6C2DCDD5-BF44-424A-A2F7-4777410F3391}" sibTransId="{4637D830-8A58-490C-9661-980D57DD5035}"/>
    <dgm:cxn modelId="{2C526FB0-4397-40F9-81A2-6B9D9E4E1391}" type="presOf" srcId="{4B37A5E0-F996-4BC4-96D5-E57E45B589F3}" destId="{2CAC8A53-1010-4F14-A849-851A77AD0101}" srcOrd="0" destOrd="0" presId="urn:microsoft.com/office/officeart/2005/8/layout/pyramid1#1"/>
    <dgm:cxn modelId="{6D13B7EF-555C-462A-9B6D-D4044BDA93BB}" type="presOf" srcId="{4B37A5E0-F996-4BC4-96D5-E57E45B589F3}" destId="{B2B4EA75-332D-4D6F-A67A-B66B04D9A1D4}" srcOrd="1" destOrd="0" presId="urn:microsoft.com/office/officeart/2005/8/layout/pyramid1#1"/>
    <dgm:cxn modelId="{1F8E1AE8-F429-43D1-9C4D-E60624ACE6FE}" type="presParOf" srcId="{36A39037-B0C6-4718-B1AA-0ED22C71EC2C}" destId="{2D1817CF-5E9B-4864-ACB4-BAE591171CC4}" srcOrd="0" destOrd="0" presId="urn:microsoft.com/office/officeart/2005/8/layout/pyramid1#1"/>
    <dgm:cxn modelId="{C81DAADA-9019-4DE6-A827-C1B683A85E3D}" type="presParOf" srcId="{2D1817CF-5E9B-4864-ACB4-BAE591171CC4}" destId="{97ED374E-4126-4BFC-8F3E-5D4BF5595E90}" srcOrd="0" destOrd="0" presId="urn:microsoft.com/office/officeart/2005/8/layout/pyramid1#1"/>
    <dgm:cxn modelId="{B33E9809-EBE2-479F-860F-8B06FAD4629C}" type="presParOf" srcId="{2D1817CF-5E9B-4864-ACB4-BAE591171CC4}" destId="{6CD59E75-D860-4950-B618-AA1D688BBA36}" srcOrd="1" destOrd="0" presId="urn:microsoft.com/office/officeart/2005/8/layout/pyramid1#1"/>
    <dgm:cxn modelId="{E96F15C1-2888-428D-AC95-ED7AD8957D4E}" type="presParOf" srcId="{36A39037-B0C6-4718-B1AA-0ED22C71EC2C}" destId="{16ADB054-5B12-400F-B567-1867D6D2E44A}" srcOrd="1" destOrd="0" presId="urn:microsoft.com/office/officeart/2005/8/layout/pyramid1#1"/>
    <dgm:cxn modelId="{86C48C52-D999-4A12-8F09-553DAC9776BE}" type="presParOf" srcId="{16ADB054-5B12-400F-B567-1867D6D2E44A}" destId="{B31ECBE3-3082-4DE4-B2BC-2D5635920B81}" srcOrd="0" destOrd="0" presId="urn:microsoft.com/office/officeart/2005/8/layout/pyramid1#1"/>
    <dgm:cxn modelId="{516A928C-AB98-4AB3-AA63-68A0C89335D9}" type="presParOf" srcId="{16ADB054-5B12-400F-B567-1867D6D2E44A}" destId="{384D38D8-0B11-45FB-B961-AFEF56C1A610}" srcOrd="1" destOrd="0" presId="urn:microsoft.com/office/officeart/2005/8/layout/pyramid1#1"/>
    <dgm:cxn modelId="{C1A202FA-2B94-499A-92D5-2B7A3745925E}" type="presParOf" srcId="{36A39037-B0C6-4718-B1AA-0ED22C71EC2C}" destId="{00BA31D6-5EA3-43E7-A861-5EF75C0824A1}" srcOrd="2" destOrd="0" presId="urn:microsoft.com/office/officeart/2005/8/layout/pyramid1#1"/>
    <dgm:cxn modelId="{752D3B58-94D7-466A-858A-32A0BB62ED59}" type="presParOf" srcId="{00BA31D6-5EA3-43E7-A861-5EF75C0824A1}" destId="{2CAC8A53-1010-4F14-A849-851A77AD0101}" srcOrd="0" destOrd="0" presId="urn:microsoft.com/office/officeart/2005/8/layout/pyramid1#1"/>
    <dgm:cxn modelId="{476A57AE-3911-46CC-B031-AAF9840A6251}" type="presParOf" srcId="{00BA31D6-5EA3-43E7-A861-5EF75C0824A1}" destId="{B2B4EA75-332D-4D6F-A67A-B66B04D9A1D4}" srcOrd="1" destOrd="0" presId="urn:microsoft.com/office/officeart/2005/8/layout/pyramid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84485-E9A8-43F3-94F6-CDDA709B9A9D}" type="doc">
      <dgm:prSet loTypeId="urn:microsoft.com/office/officeart/2005/8/layout/hierarchy2#1" loCatId="hierarchy" qsTypeId="urn:microsoft.com/office/officeart/2005/8/quickstyle/simple2#1" qsCatId="simple" csTypeId="urn:microsoft.com/office/officeart/2005/8/colors/accent1_3#1" csCatId="accent1" phldr="1"/>
      <dgm:spPr/>
      <dgm:t>
        <a:bodyPr/>
        <a:lstStyle/>
        <a:p>
          <a:endParaRPr lang="zh-CN" altLang="en-US"/>
        </a:p>
      </dgm:t>
    </dgm:pt>
    <dgm:pt modelId="{D4C50D9D-3FCB-4D6E-92D3-9D8423F17157}">
      <dgm:prSet phldrT="[文本]"/>
      <dgm:spPr/>
      <dgm:t>
        <a:bodyPr/>
        <a:lstStyle/>
        <a:p>
          <a:r>
            <a:rPr lang="zh-CN" altLang="en-US" dirty="0"/>
            <a:t>哈布斯堡家族</a:t>
          </a:r>
        </a:p>
      </dgm:t>
    </dgm:pt>
    <dgm:pt modelId="{D1187ECD-D536-4251-A47F-11944DFF4F6B}" type="parTrans" cxnId="{8D4FF9DE-B7FE-43C2-AA69-EA6EF836DEFF}">
      <dgm:prSet/>
      <dgm:spPr/>
      <dgm:t>
        <a:bodyPr/>
        <a:lstStyle/>
        <a:p>
          <a:endParaRPr lang="zh-CN" altLang="en-US"/>
        </a:p>
      </dgm:t>
    </dgm:pt>
    <dgm:pt modelId="{D77DDA95-AA66-4B48-9A02-679F1F53C2D4}" type="sibTrans" cxnId="{8D4FF9DE-B7FE-43C2-AA69-EA6EF836DEFF}">
      <dgm:prSet/>
      <dgm:spPr/>
      <dgm:t>
        <a:bodyPr/>
        <a:lstStyle/>
        <a:p>
          <a:endParaRPr lang="zh-CN" altLang="en-US"/>
        </a:p>
      </dgm:t>
    </dgm:pt>
    <dgm:pt modelId="{C8FF979D-06CB-4F3C-BC64-C229EF696F66}">
      <dgm:prSet phldrT="[文本]"/>
      <dgm:spPr/>
      <dgm:t>
        <a:bodyPr/>
        <a:lstStyle/>
        <a:p>
          <a:r>
            <a:rPr lang="zh-CN" altLang="en-US" dirty="0"/>
            <a:t>国师</a:t>
          </a:r>
        </a:p>
      </dgm:t>
    </dgm:pt>
    <dgm:pt modelId="{F5FD9F3E-F43B-4705-876B-016F2406E95A}" type="parTrans" cxnId="{8D214B2A-C3D7-479B-B82B-DDD83BEB25F0}">
      <dgm:prSet/>
      <dgm:spPr/>
      <dgm:t>
        <a:bodyPr/>
        <a:lstStyle/>
        <a:p>
          <a:endParaRPr lang="zh-CN" altLang="en-US"/>
        </a:p>
      </dgm:t>
    </dgm:pt>
    <dgm:pt modelId="{1A18DE18-EC6A-4134-A206-74551680D88C}" type="sibTrans" cxnId="{8D214B2A-C3D7-479B-B82B-DDD83BEB25F0}">
      <dgm:prSet/>
      <dgm:spPr/>
      <dgm:t>
        <a:bodyPr/>
        <a:lstStyle/>
        <a:p>
          <a:endParaRPr lang="zh-CN" altLang="en-US"/>
        </a:p>
      </dgm:t>
    </dgm:pt>
    <dgm:pt modelId="{64823583-610E-4D7D-B4B0-CBBBCF7DF90A}">
      <dgm:prSet phldrT="[文本]"/>
      <dgm:spPr/>
      <dgm:t>
        <a:bodyPr/>
        <a:lstStyle/>
        <a:p>
          <a:r>
            <a:rPr lang="zh-CN" altLang="en-US" dirty="0"/>
            <a:t>其他神职人员</a:t>
          </a:r>
        </a:p>
      </dgm:t>
    </dgm:pt>
    <dgm:pt modelId="{4702EBC4-6613-46A7-844C-1ED543120B54}" type="parTrans" cxnId="{8A1244AE-6790-41EE-89BD-ACBAD3AA75F4}">
      <dgm:prSet/>
      <dgm:spPr/>
      <dgm:t>
        <a:bodyPr/>
        <a:lstStyle/>
        <a:p>
          <a:endParaRPr lang="zh-CN" altLang="en-US"/>
        </a:p>
      </dgm:t>
    </dgm:pt>
    <dgm:pt modelId="{0E781F75-F147-4292-87B6-2FD0C7058DC5}" type="sibTrans" cxnId="{8A1244AE-6790-41EE-89BD-ACBAD3AA75F4}">
      <dgm:prSet/>
      <dgm:spPr/>
      <dgm:t>
        <a:bodyPr/>
        <a:lstStyle/>
        <a:p>
          <a:endParaRPr lang="zh-CN" altLang="en-US"/>
        </a:p>
      </dgm:t>
    </dgm:pt>
    <dgm:pt modelId="{73004F94-8406-4EF0-A8A0-BAFEAFB481CF}" type="pres">
      <dgm:prSet presAssocID="{2D984485-E9A8-43F3-94F6-CDDA709B9A9D}" presName="diagram" presStyleCnt="0">
        <dgm:presLayoutVars>
          <dgm:chPref val="1"/>
          <dgm:dir/>
          <dgm:animOne val="branch"/>
          <dgm:animLvl val="lvl"/>
          <dgm:resizeHandles val="exact"/>
        </dgm:presLayoutVars>
      </dgm:prSet>
      <dgm:spPr/>
    </dgm:pt>
    <dgm:pt modelId="{88228923-37B3-4AF6-9717-F3EABC5E90DC}" type="pres">
      <dgm:prSet presAssocID="{D4C50D9D-3FCB-4D6E-92D3-9D8423F17157}" presName="root1" presStyleCnt="0"/>
      <dgm:spPr/>
    </dgm:pt>
    <dgm:pt modelId="{508D66F5-3185-4E3F-9A29-88E6C84D4553}" type="pres">
      <dgm:prSet presAssocID="{D4C50D9D-3FCB-4D6E-92D3-9D8423F17157}" presName="LevelOneTextNode" presStyleLbl="node0" presStyleIdx="0" presStyleCnt="1" custScaleX="96480" custLinFactNeighborX="-25095" custLinFactNeighborY="2182">
        <dgm:presLayoutVars>
          <dgm:chPref val="3"/>
        </dgm:presLayoutVars>
      </dgm:prSet>
      <dgm:spPr/>
    </dgm:pt>
    <dgm:pt modelId="{9AD604EB-BB4E-4E02-86EC-39ECDA41682C}" type="pres">
      <dgm:prSet presAssocID="{D4C50D9D-3FCB-4D6E-92D3-9D8423F17157}" presName="level2hierChild" presStyleCnt="0"/>
      <dgm:spPr/>
    </dgm:pt>
    <dgm:pt modelId="{3C984E86-41D6-4EAB-93A5-058B85750F1A}" type="pres">
      <dgm:prSet presAssocID="{F5FD9F3E-F43B-4705-876B-016F2406E95A}" presName="conn2-1" presStyleLbl="parChTrans1D2" presStyleIdx="0" presStyleCnt="2"/>
      <dgm:spPr/>
    </dgm:pt>
    <dgm:pt modelId="{59BEEEC5-0EAD-4872-B8CE-E2AA7846A3EB}" type="pres">
      <dgm:prSet presAssocID="{F5FD9F3E-F43B-4705-876B-016F2406E95A}" presName="connTx" presStyleLbl="parChTrans1D2" presStyleIdx="0" presStyleCnt="2"/>
      <dgm:spPr/>
    </dgm:pt>
    <dgm:pt modelId="{18B15CE4-272D-476F-8CE0-D9CFFC085321}" type="pres">
      <dgm:prSet presAssocID="{C8FF979D-06CB-4F3C-BC64-C229EF696F66}" presName="root2" presStyleCnt="0"/>
      <dgm:spPr/>
    </dgm:pt>
    <dgm:pt modelId="{42916843-93D0-48B4-A8E1-6A976B974D56}" type="pres">
      <dgm:prSet presAssocID="{C8FF979D-06CB-4F3C-BC64-C229EF696F66}" presName="LevelTwoTextNode" presStyleLbl="node2" presStyleIdx="0" presStyleCnt="2">
        <dgm:presLayoutVars>
          <dgm:chPref val="3"/>
        </dgm:presLayoutVars>
      </dgm:prSet>
      <dgm:spPr/>
    </dgm:pt>
    <dgm:pt modelId="{882EBD0A-553A-416F-A6FB-215FF6CEAB63}" type="pres">
      <dgm:prSet presAssocID="{C8FF979D-06CB-4F3C-BC64-C229EF696F66}" presName="level3hierChild" presStyleCnt="0"/>
      <dgm:spPr/>
    </dgm:pt>
    <dgm:pt modelId="{F80DE892-E3CD-4C1C-BDBC-11F1C34188CF}" type="pres">
      <dgm:prSet presAssocID="{4702EBC4-6613-46A7-844C-1ED543120B54}" presName="conn2-1" presStyleLbl="parChTrans1D2" presStyleIdx="1" presStyleCnt="2"/>
      <dgm:spPr/>
    </dgm:pt>
    <dgm:pt modelId="{4E059809-E1ED-4111-8184-E60B76B12037}" type="pres">
      <dgm:prSet presAssocID="{4702EBC4-6613-46A7-844C-1ED543120B54}" presName="connTx" presStyleLbl="parChTrans1D2" presStyleIdx="1" presStyleCnt="2"/>
      <dgm:spPr/>
    </dgm:pt>
    <dgm:pt modelId="{24EE8812-42A8-4643-A2F2-DEF2F1CEC333}" type="pres">
      <dgm:prSet presAssocID="{64823583-610E-4D7D-B4B0-CBBBCF7DF90A}" presName="root2" presStyleCnt="0"/>
      <dgm:spPr/>
    </dgm:pt>
    <dgm:pt modelId="{145A10D0-AE84-4340-A1C4-992C6422A83A}" type="pres">
      <dgm:prSet presAssocID="{64823583-610E-4D7D-B4B0-CBBBCF7DF90A}" presName="LevelTwoTextNode" presStyleLbl="node2" presStyleIdx="1" presStyleCnt="2">
        <dgm:presLayoutVars>
          <dgm:chPref val="3"/>
        </dgm:presLayoutVars>
      </dgm:prSet>
      <dgm:spPr/>
    </dgm:pt>
    <dgm:pt modelId="{BFC6D28D-CFCF-4ADC-987D-1A8736F29D78}" type="pres">
      <dgm:prSet presAssocID="{64823583-610E-4D7D-B4B0-CBBBCF7DF90A}" presName="level3hierChild" presStyleCnt="0"/>
      <dgm:spPr/>
    </dgm:pt>
  </dgm:ptLst>
  <dgm:cxnLst>
    <dgm:cxn modelId="{8D214B2A-C3D7-479B-B82B-DDD83BEB25F0}" srcId="{D4C50D9D-3FCB-4D6E-92D3-9D8423F17157}" destId="{C8FF979D-06CB-4F3C-BC64-C229EF696F66}" srcOrd="0" destOrd="0" parTransId="{F5FD9F3E-F43B-4705-876B-016F2406E95A}" sibTransId="{1A18DE18-EC6A-4134-A206-74551680D88C}"/>
    <dgm:cxn modelId="{5F27473C-8B69-4F2C-8902-88D007B42EF7}" type="presOf" srcId="{C8FF979D-06CB-4F3C-BC64-C229EF696F66}" destId="{42916843-93D0-48B4-A8E1-6A976B974D56}" srcOrd="0" destOrd="0" presId="urn:microsoft.com/office/officeart/2005/8/layout/hierarchy2#1"/>
    <dgm:cxn modelId="{34677F55-DF68-4CA6-B72C-6EB2485602A5}" type="presOf" srcId="{4702EBC4-6613-46A7-844C-1ED543120B54}" destId="{F80DE892-E3CD-4C1C-BDBC-11F1C34188CF}" srcOrd="0" destOrd="0" presId="urn:microsoft.com/office/officeart/2005/8/layout/hierarchy2#1"/>
    <dgm:cxn modelId="{93513D80-2E2B-4C1B-8D37-852355D4A8C8}" type="presOf" srcId="{F5FD9F3E-F43B-4705-876B-016F2406E95A}" destId="{59BEEEC5-0EAD-4872-B8CE-E2AA7846A3EB}" srcOrd="1" destOrd="0" presId="urn:microsoft.com/office/officeart/2005/8/layout/hierarchy2#1"/>
    <dgm:cxn modelId="{8A1244AE-6790-41EE-89BD-ACBAD3AA75F4}" srcId="{D4C50D9D-3FCB-4D6E-92D3-9D8423F17157}" destId="{64823583-610E-4D7D-B4B0-CBBBCF7DF90A}" srcOrd="1" destOrd="0" parTransId="{4702EBC4-6613-46A7-844C-1ED543120B54}" sibTransId="{0E781F75-F147-4292-87B6-2FD0C7058DC5}"/>
    <dgm:cxn modelId="{EFE89DCB-02C2-483F-8C41-2DC05E4E3111}" type="presOf" srcId="{D4C50D9D-3FCB-4D6E-92D3-9D8423F17157}" destId="{508D66F5-3185-4E3F-9A29-88E6C84D4553}" srcOrd="0" destOrd="0" presId="urn:microsoft.com/office/officeart/2005/8/layout/hierarchy2#1"/>
    <dgm:cxn modelId="{8D4FF9DE-B7FE-43C2-AA69-EA6EF836DEFF}" srcId="{2D984485-E9A8-43F3-94F6-CDDA709B9A9D}" destId="{D4C50D9D-3FCB-4D6E-92D3-9D8423F17157}" srcOrd="0" destOrd="0" parTransId="{D1187ECD-D536-4251-A47F-11944DFF4F6B}" sibTransId="{D77DDA95-AA66-4B48-9A02-679F1F53C2D4}"/>
    <dgm:cxn modelId="{376CF0EF-83D4-4AA6-A3B7-13F53583D99E}" type="presOf" srcId="{64823583-610E-4D7D-B4B0-CBBBCF7DF90A}" destId="{145A10D0-AE84-4340-A1C4-992C6422A83A}" srcOrd="0" destOrd="0" presId="urn:microsoft.com/office/officeart/2005/8/layout/hierarchy2#1"/>
    <dgm:cxn modelId="{8E3D33F7-AC63-4535-9AE4-8B420DC94300}" type="presOf" srcId="{F5FD9F3E-F43B-4705-876B-016F2406E95A}" destId="{3C984E86-41D6-4EAB-93A5-058B85750F1A}" srcOrd="0" destOrd="0" presId="urn:microsoft.com/office/officeart/2005/8/layout/hierarchy2#1"/>
    <dgm:cxn modelId="{A9A7F8F7-5EC8-4CF8-9135-9759E9F93FF8}" type="presOf" srcId="{4702EBC4-6613-46A7-844C-1ED543120B54}" destId="{4E059809-E1ED-4111-8184-E60B76B12037}" srcOrd="1" destOrd="0" presId="urn:microsoft.com/office/officeart/2005/8/layout/hierarchy2#1"/>
    <dgm:cxn modelId="{FF8B27FA-136C-4DB3-ACF8-4E32C711B3FD}" type="presOf" srcId="{2D984485-E9A8-43F3-94F6-CDDA709B9A9D}" destId="{73004F94-8406-4EF0-A8A0-BAFEAFB481CF}" srcOrd="0" destOrd="0" presId="urn:microsoft.com/office/officeart/2005/8/layout/hierarchy2#1"/>
    <dgm:cxn modelId="{31E6CD79-A3CD-4F14-998F-330D62E63C0C}" type="presParOf" srcId="{73004F94-8406-4EF0-A8A0-BAFEAFB481CF}" destId="{88228923-37B3-4AF6-9717-F3EABC5E90DC}" srcOrd="0" destOrd="0" presId="urn:microsoft.com/office/officeart/2005/8/layout/hierarchy2#1"/>
    <dgm:cxn modelId="{9570F2CD-23A4-4AD4-B628-D264312335A2}" type="presParOf" srcId="{88228923-37B3-4AF6-9717-F3EABC5E90DC}" destId="{508D66F5-3185-4E3F-9A29-88E6C84D4553}" srcOrd="0" destOrd="0" presId="urn:microsoft.com/office/officeart/2005/8/layout/hierarchy2#1"/>
    <dgm:cxn modelId="{FD25CF80-5CEE-448F-A8E2-92060CA13933}" type="presParOf" srcId="{88228923-37B3-4AF6-9717-F3EABC5E90DC}" destId="{9AD604EB-BB4E-4E02-86EC-39ECDA41682C}" srcOrd="1" destOrd="0" presId="urn:microsoft.com/office/officeart/2005/8/layout/hierarchy2#1"/>
    <dgm:cxn modelId="{194FA681-43C9-4310-839C-1D65FBF849D4}" type="presParOf" srcId="{9AD604EB-BB4E-4E02-86EC-39ECDA41682C}" destId="{3C984E86-41D6-4EAB-93A5-058B85750F1A}" srcOrd="0" destOrd="0" presId="urn:microsoft.com/office/officeart/2005/8/layout/hierarchy2#1"/>
    <dgm:cxn modelId="{3A441D86-403B-4F54-854A-58E41AA5242B}" type="presParOf" srcId="{3C984E86-41D6-4EAB-93A5-058B85750F1A}" destId="{59BEEEC5-0EAD-4872-B8CE-E2AA7846A3EB}" srcOrd="0" destOrd="0" presId="urn:microsoft.com/office/officeart/2005/8/layout/hierarchy2#1"/>
    <dgm:cxn modelId="{CA4B70A8-601E-4AA8-B060-611FEB0D514C}" type="presParOf" srcId="{9AD604EB-BB4E-4E02-86EC-39ECDA41682C}" destId="{18B15CE4-272D-476F-8CE0-D9CFFC085321}" srcOrd="1" destOrd="0" presId="urn:microsoft.com/office/officeart/2005/8/layout/hierarchy2#1"/>
    <dgm:cxn modelId="{6817410F-ED4F-40A6-8EF8-1116C5A5861F}" type="presParOf" srcId="{18B15CE4-272D-476F-8CE0-D9CFFC085321}" destId="{42916843-93D0-48B4-A8E1-6A976B974D56}" srcOrd="0" destOrd="0" presId="urn:microsoft.com/office/officeart/2005/8/layout/hierarchy2#1"/>
    <dgm:cxn modelId="{16DB12C6-93FE-4841-B4B8-EE90383A2436}" type="presParOf" srcId="{18B15CE4-272D-476F-8CE0-D9CFFC085321}" destId="{882EBD0A-553A-416F-A6FB-215FF6CEAB63}" srcOrd="1" destOrd="0" presId="urn:microsoft.com/office/officeart/2005/8/layout/hierarchy2#1"/>
    <dgm:cxn modelId="{7BE9E512-2F8F-424C-BBFD-681ACFA81D52}" type="presParOf" srcId="{9AD604EB-BB4E-4E02-86EC-39ECDA41682C}" destId="{F80DE892-E3CD-4C1C-BDBC-11F1C34188CF}" srcOrd="2" destOrd="0" presId="urn:microsoft.com/office/officeart/2005/8/layout/hierarchy2#1"/>
    <dgm:cxn modelId="{A49F5314-8222-4CD5-BCBA-1465B1972E8C}" type="presParOf" srcId="{F80DE892-E3CD-4C1C-BDBC-11F1C34188CF}" destId="{4E059809-E1ED-4111-8184-E60B76B12037}" srcOrd="0" destOrd="0" presId="urn:microsoft.com/office/officeart/2005/8/layout/hierarchy2#1"/>
    <dgm:cxn modelId="{B869FD16-5AB5-42D4-A7F7-31E2C164A39C}" type="presParOf" srcId="{9AD604EB-BB4E-4E02-86EC-39ECDA41682C}" destId="{24EE8812-42A8-4643-A2F2-DEF2F1CEC333}" srcOrd="3" destOrd="0" presId="urn:microsoft.com/office/officeart/2005/8/layout/hierarchy2#1"/>
    <dgm:cxn modelId="{0A43FE57-F745-4E59-B029-61B418EF175F}" type="presParOf" srcId="{24EE8812-42A8-4643-A2F2-DEF2F1CEC333}" destId="{145A10D0-AE84-4340-A1C4-992C6422A83A}" srcOrd="0" destOrd="0" presId="urn:microsoft.com/office/officeart/2005/8/layout/hierarchy2#1"/>
    <dgm:cxn modelId="{408FBA48-703C-4F26-A3C9-A0D4871B855A}" type="presParOf" srcId="{24EE8812-42A8-4643-A2F2-DEF2F1CEC333}" destId="{BFC6D28D-CFCF-4ADC-987D-1A8736F29D78}"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61AF8-3F46-48EA-9EC3-FDD10E856225}" type="doc">
      <dgm:prSet loTypeId="urn:microsoft.com/office/officeart/2005/8/layout/vList3" loCatId="list" qsTypeId="urn:microsoft.com/office/officeart/2005/8/quickstyle/simple1#2" qsCatId="simple" csTypeId="urn:microsoft.com/office/officeart/2005/8/colors/colorful3#1" csCatId="colorful" phldr="1"/>
      <dgm:spPr/>
    </dgm:pt>
    <dgm:pt modelId="{58AD89C8-2D84-4AF9-8AD5-2D9EDEFC6D32}">
      <dgm:prSet phldrT="[文本]"/>
      <dgm:spPr/>
      <dgm:t>
        <a:bodyPr/>
        <a:lstStyle/>
        <a:p>
          <a:r>
            <a:rPr lang="zh-CN" altLang="en-US" dirty="0"/>
            <a:t>军队将领</a:t>
          </a:r>
        </a:p>
      </dgm:t>
    </dgm:pt>
    <dgm:pt modelId="{02E0BEF5-A40E-49E9-B9FD-691184E99433}" type="parTrans" cxnId="{EE95E8DB-A561-400E-86D1-FDB931FA5E21}">
      <dgm:prSet/>
      <dgm:spPr/>
      <dgm:t>
        <a:bodyPr/>
        <a:lstStyle/>
        <a:p>
          <a:endParaRPr lang="zh-CN" altLang="en-US"/>
        </a:p>
      </dgm:t>
    </dgm:pt>
    <dgm:pt modelId="{9B372D0D-6AD5-4C9E-948B-0E8D26D857F7}" type="sibTrans" cxnId="{EE95E8DB-A561-400E-86D1-FDB931FA5E21}">
      <dgm:prSet/>
      <dgm:spPr/>
      <dgm:t>
        <a:bodyPr/>
        <a:lstStyle/>
        <a:p>
          <a:endParaRPr lang="zh-CN" altLang="en-US"/>
        </a:p>
      </dgm:t>
    </dgm:pt>
    <dgm:pt modelId="{C133E0F2-7542-4897-A666-F691B97574C2}">
      <dgm:prSet phldrT="[文本]"/>
      <dgm:spPr/>
      <dgm:t>
        <a:bodyPr/>
        <a:lstStyle/>
        <a:p>
          <a:r>
            <a:rPr lang="zh-CN" altLang="en-US" dirty="0"/>
            <a:t>外交官</a:t>
          </a:r>
        </a:p>
      </dgm:t>
    </dgm:pt>
    <dgm:pt modelId="{6F877ADD-45F0-4FAC-A8CC-55A3B09B4C3B}" type="parTrans" cxnId="{4C8DF682-C46D-44F1-838B-9920B7553C69}">
      <dgm:prSet/>
      <dgm:spPr/>
      <dgm:t>
        <a:bodyPr/>
        <a:lstStyle/>
        <a:p>
          <a:endParaRPr lang="zh-CN" altLang="en-US"/>
        </a:p>
      </dgm:t>
    </dgm:pt>
    <dgm:pt modelId="{27AAEDA2-D833-43FC-817D-4C3D411DCF8E}" type="sibTrans" cxnId="{4C8DF682-C46D-44F1-838B-9920B7553C69}">
      <dgm:prSet/>
      <dgm:spPr/>
      <dgm:t>
        <a:bodyPr/>
        <a:lstStyle/>
        <a:p>
          <a:endParaRPr lang="zh-CN" altLang="en-US"/>
        </a:p>
      </dgm:t>
    </dgm:pt>
    <dgm:pt modelId="{110CF583-B0F1-46CD-96C2-B4B0BD451C3C}">
      <dgm:prSet phldrT="[文本]"/>
      <dgm:spPr/>
      <dgm:t>
        <a:bodyPr/>
        <a:lstStyle/>
        <a:p>
          <a:r>
            <a:rPr lang="zh-CN" altLang="en-US" dirty="0"/>
            <a:t>国家领导</a:t>
          </a:r>
        </a:p>
      </dgm:t>
    </dgm:pt>
    <dgm:pt modelId="{6EDD003D-B5CB-461A-9467-502505723C8B}" type="parTrans" cxnId="{913A89C2-90D8-4D69-A423-CC0D12E09370}">
      <dgm:prSet/>
      <dgm:spPr/>
      <dgm:t>
        <a:bodyPr/>
        <a:lstStyle/>
        <a:p>
          <a:endParaRPr lang="zh-CN" altLang="en-US"/>
        </a:p>
      </dgm:t>
    </dgm:pt>
    <dgm:pt modelId="{2DDBF08D-06A8-41D2-91BD-AD53456E445F}" type="sibTrans" cxnId="{913A89C2-90D8-4D69-A423-CC0D12E09370}">
      <dgm:prSet/>
      <dgm:spPr/>
      <dgm:t>
        <a:bodyPr/>
        <a:lstStyle/>
        <a:p>
          <a:endParaRPr lang="zh-CN" altLang="en-US"/>
        </a:p>
      </dgm:t>
    </dgm:pt>
    <dgm:pt modelId="{300412D2-219F-471E-B525-9207B6553A0B}" type="pres">
      <dgm:prSet presAssocID="{32861AF8-3F46-48EA-9EC3-FDD10E856225}" presName="linearFlow" presStyleCnt="0">
        <dgm:presLayoutVars>
          <dgm:dir/>
          <dgm:resizeHandles val="exact"/>
        </dgm:presLayoutVars>
      </dgm:prSet>
      <dgm:spPr/>
    </dgm:pt>
    <dgm:pt modelId="{5AAB85E9-7CB4-4275-A614-34FA39B55807}" type="pres">
      <dgm:prSet presAssocID="{58AD89C8-2D84-4AF9-8AD5-2D9EDEFC6D32}" presName="composite" presStyleCnt="0"/>
      <dgm:spPr/>
    </dgm:pt>
    <dgm:pt modelId="{DB043FB9-2BDD-4E9F-8524-B18A8D17CA4C}" type="pres">
      <dgm:prSet presAssocID="{58AD89C8-2D84-4AF9-8AD5-2D9EDEFC6D32}" presName="imgShp" presStyleLbl="fgImgPlace1" presStyleIdx="0" presStyleCnt="3" custLinFactX="-1258" custLinFactNeighborX="-100000" custLinFactNeighborY="1205"/>
      <dgm:spPr/>
    </dgm:pt>
    <dgm:pt modelId="{9958C9D9-6E10-42A8-8C9B-F31168CFA66B}" type="pres">
      <dgm:prSet presAssocID="{58AD89C8-2D84-4AF9-8AD5-2D9EDEFC6D32}" presName="txShp" presStyleLbl="node1" presStyleIdx="0" presStyleCnt="3" custLinFactNeighborX="-15130" custLinFactNeighborY="1551">
        <dgm:presLayoutVars>
          <dgm:bulletEnabled val="1"/>
        </dgm:presLayoutVars>
      </dgm:prSet>
      <dgm:spPr/>
    </dgm:pt>
    <dgm:pt modelId="{F5F736CA-4A77-4433-B4ED-C88A3D376609}" type="pres">
      <dgm:prSet presAssocID="{9B372D0D-6AD5-4C9E-948B-0E8D26D857F7}" presName="spacing" presStyleCnt="0"/>
      <dgm:spPr/>
    </dgm:pt>
    <dgm:pt modelId="{582A1A94-C564-4F2B-A39F-1DFF5693637D}" type="pres">
      <dgm:prSet presAssocID="{C133E0F2-7542-4897-A666-F691B97574C2}" presName="composite" presStyleCnt="0"/>
      <dgm:spPr/>
    </dgm:pt>
    <dgm:pt modelId="{ED6D6DD6-AE90-4B5F-9464-AFA3689F6945}" type="pres">
      <dgm:prSet presAssocID="{C133E0F2-7542-4897-A666-F691B97574C2}" presName="imgShp" presStyleLbl="fgImgPlace1" presStyleIdx="1" presStyleCnt="3"/>
      <dgm:spPr/>
    </dgm:pt>
    <dgm:pt modelId="{FFAC9594-B288-4E30-9D24-FF9E1F829371}" type="pres">
      <dgm:prSet presAssocID="{C133E0F2-7542-4897-A666-F691B97574C2}" presName="txShp" presStyleLbl="node1" presStyleIdx="1" presStyleCnt="3">
        <dgm:presLayoutVars>
          <dgm:bulletEnabled val="1"/>
        </dgm:presLayoutVars>
      </dgm:prSet>
      <dgm:spPr/>
    </dgm:pt>
    <dgm:pt modelId="{D12B09BF-69B6-4ADF-BCF0-3B745368FD92}" type="pres">
      <dgm:prSet presAssocID="{27AAEDA2-D833-43FC-817D-4C3D411DCF8E}" presName="spacing" presStyleCnt="0"/>
      <dgm:spPr/>
    </dgm:pt>
    <dgm:pt modelId="{FC180BE5-FCF3-4509-AC82-B380FA72D645}" type="pres">
      <dgm:prSet presAssocID="{110CF583-B0F1-46CD-96C2-B4B0BD451C3C}" presName="composite" presStyleCnt="0"/>
      <dgm:spPr/>
    </dgm:pt>
    <dgm:pt modelId="{74AA15A1-2CEE-4AE2-BCD6-1F57340E28DB}" type="pres">
      <dgm:prSet presAssocID="{110CF583-B0F1-46CD-96C2-B4B0BD451C3C}" presName="imgShp" presStyleLbl="fgImgPlace1" presStyleIdx="2" presStyleCnt="3" custLinFactX="10842" custLinFactNeighborX="100000" custLinFactNeighborY="-1205"/>
      <dgm:spPr/>
    </dgm:pt>
    <dgm:pt modelId="{46487722-1484-4BFE-85C3-6FF74B072C8C}" type="pres">
      <dgm:prSet presAssocID="{110CF583-B0F1-46CD-96C2-B4B0BD451C3C}" presName="txShp" presStyleLbl="node1" presStyleIdx="2" presStyleCnt="3" custLinFactNeighborX="20417">
        <dgm:presLayoutVars>
          <dgm:bulletEnabled val="1"/>
        </dgm:presLayoutVars>
      </dgm:prSet>
      <dgm:spPr/>
    </dgm:pt>
  </dgm:ptLst>
  <dgm:cxnLst>
    <dgm:cxn modelId="{B5496C09-D77F-4A94-AF22-D0209570C378}" type="presOf" srcId="{C133E0F2-7542-4897-A666-F691B97574C2}" destId="{FFAC9594-B288-4E30-9D24-FF9E1F829371}" srcOrd="0" destOrd="0" presId="urn:microsoft.com/office/officeart/2005/8/layout/vList3"/>
    <dgm:cxn modelId="{CAD17637-AFF4-4F0F-959E-B82496703844}" type="presOf" srcId="{110CF583-B0F1-46CD-96C2-B4B0BD451C3C}" destId="{46487722-1484-4BFE-85C3-6FF74B072C8C}" srcOrd="0" destOrd="0" presId="urn:microsoft.com/office/officeart/2005/8/layout/vList3"/>
    <dgm:cxn modelId="{DCDAD24E-A48A-4963-960E-BA321B37E601}" type="presOf" srcId="{58AD89C8-2D84-4AF9-8AD5-2D9EDEFC6D32}" destId="{9958C9D9-6E10-42A8-8C9B-F31168CFA66B}" srcOrd="0" destOrd="0" presId="urn:microsoft.com/office/officeart/2005/8/layout/vList3"/>
    <dgm:cxn modelId="{4C8DF682-C46D-44F1-838B-9920B7553C69}" srcId="{32861AF8-3F46-48EA-9EC3-FDD10E856225}" destId="{C133E0F2-7542-4897-A666-F691B97574C2}" srcOrd="1" destOrd="0" parTransId="{6F877ADD-45F0-4FAC-A8CC-55A3B09B4C3B}" sibTransId="{27AAEDA2-D833-43FC-817D-4C3D411DCF8E}"/>
    <dgm:cxn modelId="{3EF86196-5427-4041-8304-7E3D1A48269F}" type="presOf" srcId="{32861AF8-3F46-48EA-9EC3-FDD10E856225}" destId="{300412D2-219F-471E-B525-9207B6553A0B}" srcOrd="0" destOrd="0" presId="urn:microsoft.com/office/officeart/2005/8/layout/vList3"/>
    <dgm:cxn modelId="{913A89C2-90D8-4D69-A423-CC0D12E09370}" srcId="{32861AF8-3F46-48EA-9EC3-FDD10E856225}" destId="{110CF583-B0F1-46CD-96C2-B4B0BD451C3C}" srcOrd="2" destOrd="0" parTransId="{6EDD003D-B5CB-461A-9467-502505723C8B}" sibTransId="{2DDBF08D-06A8-41D2-91BD-AD53456E445F}"/>
    <dgm:cxn modelId="{EE95E8DB-A561-400E-86D1-FDB931FA5E21}" srcId="{32861AF8-3F46-48EA-9EC3-FDD10E856225}" destId="{58AD89C8-2D84-4AF9-8AD5-2D9EDEFC6D32}" srcOrd="0" destOrd="0" parTransId="{02E0BEF5-A40E-49E9-B9FD-691184E99433}" sibTransId="{9B372D0D-6AD5-4C9E-948B-0E8D26D857F7}"/>
    <dgm:cxn modelId="{455AA877-3CC2-46D0-AB4C-905CB80D75FE}" type="presParOf" srcId="{300412D2-219F-471E-B525-9207B6553A0B}" destId="{5AAB85E9-7CB4-4275-A614-34FA39B55807}" srcOrd="0" destOrd="0" presId="urn:microsoft.com/office/officeart/2005/8/layout/vList3"/>
    <dgm:cxn modelId="{5E248BFE-9F70-4179-ADA9-1AA824AA5057}" type="presParOf" srcId="{5AAB85E9-7CB4-4275-A614-34FA39B55807}" destId="{DB043FB9-2BDD-4E9F-8524-B18A8D17CA4C}" srcOrd="0" destOrd="0" presId="urn:microsoft.com/office/officeart/2005/8/layout/vList3"/>
    <dgm:cxn modelId="{E33E2CF7-6AC9-4A5B-BADE-50F081499AA2}" type="presParOf" srcId="{5AAB85E9-7CB4-4275-A614-34FA39B55807}" destId="{9958C9D9-6E10-42A8-8C9B-F31168CFA66B}" srcOrd="1" destOrd="0" presId="urn:microsoft.com/office/officeart/2005/8/layout/vList3"/>
    <dgm:cxn modelId="{F83490AB-D29A-4FAF-9155-BC8F9B8FF427}" type="presParOf" srcId="{300412D2-219F-471E-B525-9207B6553A0B}" destId="{F5F736CA-4A77-4433-B4ED-C88A3D376609}" srcOrd="1" destOrd="0" presId="urn:microsoft.com/office/officeart/2005/8/layout/vList3"/>
    <dgm:cxn modelId="{59440EF5-E5FA-42FB-A592-C64D3A7C4AE3}" type="presParOf" srcId="{300412D2-219F-471E-B525-9207B6553A0B}" destId="{582A1A94-C564-4F2B-A39F-1DFF5693637D}" srcOrd="2" destOrd="0" presId="urn:microsoft.com/office/officeart/2005/8/layout/vList3"/>
    <dgm:cxn modelId="{3BF75749-9C07-4E90-9F9A-5632B8385730}" type="presParOf" srcId="{582A1A94-C564-4F2B-A39F-1DFF5693637D}" destId="{ED6D6DD6-AE90-4B5F-9464-AFA3689F6945}" srcOrd="0" destOrd="0" presId="urn:microsoft.com/office/officeart/2005/8/layout/vList3"/>
    <dgm:cxn modelId="{6FA3FEE2-7E02-469E-9409-3D5393FAF461}" type="presParOf" srcId="{582A1A94-C564-4F2B-A39F-1DFF5693637D}" destId="{FFAC9594-B288-4E30-9D24-FF9E1F829371}" srcOrd="1" destOrd="0" presId="urn:microsoft.com/office/officeart/2005/8/layout/vList3"/>
    <dgm:cxn modelId="{2166D5B0-602E-4429-BAEB-C836902308B8}" type="presParOf" srcId="{300412D2-219F-471E-B525-9207B6553A0B}" destId="{D12B09BF-69B6-4ADF-BCF0-3B745368FD92}" srcOrd="3" destOrd="0" presId="urn:microsoft.com/office/officeart/2005/8/layout/vList3"/>
    <dgm:cxn modelId="{9CF3049B-0D93-4ECA-BC37-0418A392B81D}" type="presParOf" srcId="{300412D2-219F-471E-B525-9207B6553A0B}" destId="{FC180BE5-FCF3-4509-AC82-B380FA72D645}" srcOrd="4" destOrd="0" presId="urn:microsoft.com/office/officeart/2005/8/layout/vList3"/>
    <dgm:cxn modelId="{DAB711DE-6321-461D-9AC6-378BF2D3A966}" type="presParOf" srcId="{FC180BE5-FCF3-4509-AC82-B380FA72D645}" destId="{74AA15A1-2CEE-4AE2-BCD6-1F57340E28DB}" srcOrd="0" destOrd="0" presId="urn:microsoft.com/office/officeart/2005/8/layout/vList3"/>
    <dgm:cxn modelId="{753939AE-1094-4924-9973-D8CDE66AD25B}" type="presParOf" srcId="{FC180BE5-FCF3-4509-AC82-B380FA72D645}" destId="{46487722-1484-4BFE-85C3-6FF74B072C8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94B0DF-1383-4BB6-8D0A-70DCC1B55A8D}" type="doc">
      <dgm:prSet loTypeId="urn:microsoft.com/office/officeart/2005/8/layout/default#1" loCatId="list" qsTypeId="urn:microsoft.com/office/officeart/2005/8/quickstyle/simple1#3" qsCatId="simple" csTypeId="urn:microsoft.com/office/officeart/2005/8/colors/colorful1#1" csCatId="colorful" phldr="1"/>
      <dgm:spPr/>
      <dgm:t>
        <a:bodyPr/>
        <a:lstStyle/>
        <a:p>
          <a:endParaRPr lang="zh-CN" altLang="en-US"/>
        </a:p>
      </dgm:t>
    </dgm:pt>
    <dgm:pt modelId="{107877FC-C46F-4131-AFF5-70B432E074F8}">
      <dgm:prSet phldrT="[文本]"/>
      <dgm:spPr/>
      <dgm:t>
        <a:bodyPr/>
        <a:lstStyle/>
        <a:p>
          <a:r>
            <a:rPr lang="zh-CN" altLang="en-US" dirty="0">
              <a:solidFill>
                <a:schemeClr val="accent1">
                  <a:lumMod val="50000"/>
                </a:schemeClr>
              </a:solidFill>
            </a:rPr>
            <a:t>统治者</a:t>
          </a:r>
          <a:endParaRPr lang="en-US" altLang="zh-CN" dirty="0">
            <a:solidFill>
              <a:schemeClr val="accent1">
                <a:lumMod val="50000"/>
              </a:schemeClr>
            </a:solidFill>
          </a:endParaRPr>
        </a:p>
        <a:p>
          <a:r>
            <a:rPr lang="zh-CN" altLang="en-US" dirty="0">
              <a:solidFill>
                <a:schemeClr val="accent1">
                  <a:lumMod val="50000"/>
                </a:schemeClr>
              </a:solidFill>
            </a:rPr>
            <a:t>副手</a:t>
          </a:r>
        </a:p>
      </dgm:t>
    </dgm:pt>
    <dgm:pt modelId="{94192908-A8F1-4124-AA9A-20FC13B8E0F2}" type="parTrans" cxnId="{881900B5-56CB-4210-9FA4-945B422D0E5D}">
      <dgm:prSet/>
      <dgm:spPr/>
      <dgm:t>
        <a:bodyPr/>
        <a:lstStyle/>
        <a:p>
          <a:endParaRPr lang="zh-CN" altLang="en-US"/>
        </a:p>
      </dgm:t>
    </dgm:pt>
    <dgm:pt modelId="{3159CBFD-9AAA-4D11-922A-183A28429538}" type="sibTrans" cxnId="{881900B5-56CB-4210-9FA4-945B422D0E5D}">
      <dgm:prSet/>
      <dgm:spPr/>
      <dgm:t>
        <a:bodyPr/>
        <a:lstStyle/>
        <a:p>
          <a:endParaRPr lang="zh-CN" altLang="en-US"/>
        </a:p>
      </dgm:t>
    </dgm:pt>
    <dgm:pt modelId="{071586E7-F338-490B-BF24-576CC0DB51A1}">
      <dgm:prSet phldrT="[文本]" custT="1"/>
      <dgm:spPr/>
      <dgm:t>
        <a:bodyPr/>
        <a:lstStyle/>
        <a:p>
          <a:r>
            <a:rPr lang="zh-CN" altLang="en-US" sz="4400" dirty="0"/>
            <a:t>富商</a:t>
          </a:r>
        </a:p>
      </dgm:t>
    </dgm:pt>
    <dgm:pt modelId="{7F16DDCE-293D-4E6C-915C-E4E8CF482A70}" type="parTrans" cxnId="{5ADCC2B4-7364-4FE7-B308-48208D8511A5}">
      <dgm:prSet/>
      <dgm:spPr/>
      <dgm:t>
        <a:bodyPr/>
        <a:lstStyle/>
        <a:p>
          <a:endParaRPr lang="zh-CN" altLang="en-US"/>
        </a:p>
      </dgm:t>
    </dgm:pt>
    <dgm:pt modelId="{52ED24D7-E2A1-4786-A309-9E40CEECC1A3}" type="sibTrans" cxnId="{5ADCC2B4-7364-4FE7-B308-48208D8511A5}">
      <dgm:prSet/>
      <dgm:spPr/>
      <dgm:t>
        <a:bodyPr/>
        <a:lstStyle/>
        <a:p>
          <a:endParaRPr lang="zh-CN" altLang="en-US"/>
        </a:p>
      </dgm:t>
    </dgm:pt>
    <dgm:pt modelId="{F31C1C7D-22BB-4945-9E2F-212CE17AEFCE}">
      <dgm:prSet phldrT="[文本]" custT="1"/>
      <dgm:spPr/>
      <dgm:t>
        <a:bodyPr/>
        <a:lstStyle/>
        <a:p>
          <a:r>
            <a:rPr lang="zh-CN" altLang="en-US" sz="4400" dirty="0"/>
            <a:t>教书先生</a:t>
          </a:r>
        </a:p>
      </dgm:t>
    </dgm:pt>
    <dgm:pt modelId="{22011D21-6853-4871-AD84-F58E979C820F}" type="parTrans" cxnId="{44F63DF5-7D07-4148-B6E0-470F6A4CE758}">
      <dgm:prSet/>
      <dgm:spPr/>
      <dgm:t>
        <a:bodyPr/>
        <a:lstStyle/>
        <a:p>
          <a:endParaRPr lang="zh-CN" altLang="en-US"/>
        </a:p>
      </dgm:t>
    </dgm:pt>
    <dgm:pt modelId="{2AC89061-8F1E-4D02-897F-41A5CA86424B}" type="sibTrans" cxnId="{44F63DF5-7D07-4148-B6E0-470F6A4CE758}">
      <dgm:prSet/>
      <dgm:spPr/>
      <dgm:t>
        <a:bodyPr/>
        <a:lstStyle/>
        <a:p>
          <a:endParaRPr lang="zh-CN" altLang="en-US"/>
        </a:p>
      </dgm:t>
    </dgm:pt>
    <dgm:pt modelId="{3B93E45D-1D99-441A-B9C8-06C4AE030FCD}">
      <dgm:prSet/>
      <dgm:spPr/>
      <dgm:t>
        <a:bodyPr/>
        <a:lstStyle/>
        <a:p>
          <a:endParaRPr lang="zh-CN" altLang="en-US"/>
        </a:p>
      </dgm:t>
    </dgm:pt>
    <dgm:pt modelId="{FEE1317B-6F17-4BC8-A5BC-70F3B50AF2CC}" type="parTrans" cxnId="{F1CCEC46-405B-43EB-B932-0BA8EF24D600}">
      <dgm:prSet/>
      <dgm:spPr/>
      <dgm:t>
        <a:bodyPr/>
        <a:lstStyle/>
        <a:p>
          <a:endParaRPr lang="zh-CN" altLang="en-US"/>
        </a:p>
      </dgm:t>
    </dgm:pt>
    <dgm:pt modelId="{57FDC25C-72F6-41EC-BE63-A510149B9B9D}" type="sibTrans" cxnId="{F1CCEC46-405B-43EB-B932-0BA8EF24D600}">
      <dgm:prSet/>
      <dgm:spPr/>
      <dgm:t>
        <a:bodyPr/>
        <a:lstStyle/>
        <a:p>
          <a:endParaRPr lang="zh-CN" altLang="en-US"/>
        </a:p>
      </dgm:t>
    </dgm:pt>
    <dgm:pt modelId="{3F82AA7F-1B08-4D4F-98CC-127FC879C3DD}" type="pres">
      <dgm:prSet presAssocID="{8994B0DF-1383-4BB6-8D0A-70DCC1B55A8D}" presName="diagram" presStyleCnt="0">
        <dgm:presLayoutVars>
          <dgm:dir/>
          <dgm:resizeHandles val="exact"/>
        </dgm:presLayoutVars>
      </dgm:prSet>
      <dgm:spPr/>
    </dgm:pt>
    <dgm:pt modelId="{280DAC9C-003C-4C69-BB95-1A67D6E3C317}" type="pres">
      <dgm:prSet presAssocID="{107877FC-C46F-4131-AFF5-70B432E074F8}" presName="node" presStyleLbl="node1" presStyleIdx="0" presStyleCnt="4" custScaleX="73281" custScaleY="67006" custLinFactNeighborX="5247" custLinFactNeighborY="10149">
        <dgm:presLayoutVars>
          <dgm:bulletEnabled val="1"/>
        </dgm:presLayoutVars>
      </dgm:prSet>
      <dgm:spPr/>
    </dgm:pt>
    <dgm:pt modelId="{8372BF7E-5E5C-42B5-9DEC-12B705B72D1E}" type="pres">
      <dgm:prSet presAssocID="{3159CBFD-9AAA-4D11-922A-183A28429538}" presName="sibTrans" presStyleCnt="0"/>
      <dgm:spPr/>
    </dgm:pt>
    <dgm:pt modelId="{4929D5D6-C1AB-45C6-92AF-BC019ED66A09}" type="pres">
      <dgm:prSet presAssocID="{071586E7-F338-490B-BF24-576CC0DB51A1}" presName="node" presStyleLbl="node1" presStyleIdx="1" presStyleCnt="4" custScaleX="44117" custScaleY="36580" custLinFactNeighborX="-10239" custLinFactNeighborY="10351">
        <dgm:presLayoutVars>
          <dgm:bulletEnabled val="1"/>
        </dgm:presLayoutVars>
      </dgm:prSet>
      <dgm:spPr/>
    </dgm:pt>
    <dgm:pt modelId="{B24E197D-C541-42AA-B01A-ED2BBDB41DB4}" type="pres">
      <dgm:prSet presAssocID="{52ED24D7-E2A1-4786-A309-9E40CEECC1A3}" presName="sibTrans" presStyleCnt="0"/>
      <dgm:spPr/>
    </dgm:pt>
    <dgm:pt modelId="{B069A0C3-D880-4386-9923-5C831C2F9854}" type="pres">
      <dgm:prSet presAssocID="{F31C1C7D-22BB-4945-9E2F-212CE17AEFCE}" presName="node" presStyleLbl="node1" presStyleIdx="2" presStyleCnt="4" custScaleX="70967" custScaleY="63332" custLinFactNeighborX="19888" custLinFactNeighborY="-3165">
        <dgm:presLayoutVars>
          <dgm:bulletEnabled val="1"/>
        </dgm:presLayoutVars>
      </dgm:prSet>
      <dgm:spPr/>
    </dgm:pt>
    <dgm:pt modelId="{655E89A6-A684-4DE3-AF6A-06536B652992}" type="pres">
      <dgm:prSet presAssocID="{2AC89061-8F1E-4D02-897F-41A5CA86424B}" presName="sibTrans" presStyleCnt="0"/>
      <dgm:spPr/>
    </dgm:pt>
    <dgm:pt modelId="{2776AE06-4FC9-4E9A-954C-1063979416F7}" type="pres">
      <dgm:prSet presAssocID="{3B93E45D-1D99-441A-B9C8-06C4AE030FCD}" presName="node" presStyleLbl="node1" presStyleIdx="3" presStyleCnt="4" custScaleX="53397" custScaleY="41332" custLinFactNeighborX="12537" custLinFactNeighborY="-7123">
        <dgm:presLayoutVars>
          <dgm:bulletEnabled val="1"/>
        </dgm:presLayoutVars>
      </dgm:prSet>
      <dgm:spPr/>
    </dgm:pt>
  </dgm:ptLst>
  <dgm:cxnLst>
    <dgm:cxn modelId="{9E006533-1BD8-4F4D-8DD2-1D83460534AD}" type="presOf" srcId="{107877FC-C46F-4131-AFF5-70B432E074F8}" destId="{280DAC9C-003C-4C69-BB95-1A67D6E3C317}" srcOrd="0" destOrd="0" presId="urn:microsoft.com/office/officeart/2005/8/layout/default#1"/>
    <dgm:cxn modelId="{F1CCEC46-405B-43EB-B932-0BA8EF24D600}" srcId="{8994B0DF-1383-4BB6-8D0A-70DCC1B55A8D}" destId="{3B93E45D-1D99-441A-B9C8-06C4AE030FCD}" srcOrd="3" destOrd="0" parTransId="{FEE1317B-6F17-4BC8-A5BC-70F3B50AF2CC}" sibTransId="{57FDC25C-72F6-41EC-BE63-A510149B9B9D}"/>
    <dgm:cxn modelId="{281BC97A-E350-46AF-BEAA-D9CB42A6D756}" type="presOf" srcId="{3B93E45D-1D99-441A-B9C8-06C4AE030FCD}" destId="{2776AE06-4FC9-4E9A-954C-1063979416F7}" srcOrd="0" destOrd="0" presId="urn:microsoft.com/office/officeart/2005/8/layout/default#1"/>
    <dgm:cxn modelId="{5ADCC2B4-7364-4FE7-B308-48208D8511A5}" srcId="{8994B0DF-1383-4BB6-8D0A-70DCC1B55A8D}" destId="{071586E7-F338-490B-BF24-576CC0DB51A1}" srcOrd="1" destOrd="0" parTransId="{7F16DDCE-293D-4E6C-915C-E4E8CF482A70}" sibTransId="{52ED24D7-E2A1-4786-A309-9E40CEECC1A3}"/>
    <dgm:cxn modelId="{881900B5-56CB-4210-9FA4-945B422D0E5D}" srcId="{8994B0DF-1383-4BB6-8D0A-70DCC1B55A8D}" destId="{107877FC-C46F-4131-AFF5-70B432E074F8}" srcOrd="0" destOrd="0" parTransId="{94192908-A8F1-4124-AA9A-20FC13B8E0F2}" sibTransId="{3159CBFD-9AAA-4D11-922A-183A28429538}"/>
    <dgm:cxn modelId="{CFE35CC5-BD9A-4255-8FB7-7EA016FDD086}" type="presOf" srcId="{F31C1C7D-22BB-4945-9E2F-212CE17AEFCE}" destId="{B069A0C3-D880-4386-9923-5C831C2F9854}" srcOrd="0" destOrd="0" presId="urn:microsoft.com/office/officeart/2005/8/layout/default#1"/>
    <dgm:cxn modelId="{47B745DE-88A6-4572-87C2-8BCB3439C821}" type="presOf" srcId="{071586E7-F338-490B-BF24-576CC0DB51A1}" destId="{4929D5D6-C1AB-45C6-92AF-BC019ED66A09}" srcOrd="0" destOrd="0" presId="urn:microsoft.com/office/officeart/2005/8/layout/default#1"/>
    <dgm:cxn modelId="{44F63DF5-7D07-4148-B6E0-470F6A4CE758}" srcId="{8994B0DF-1383-4BB6-8D0A-70DCC1B55A8D}" destId="{F31C1C7D-22BB-4945-9E2F-212CE17AEFCE}" srcOrd="2" destOrd="0" parTransId="{22011D21-6853-4871-AD84-F58E979C820F}" sibTransId="{2AC89061-8F1E-4D02-897F-41A5CA86424B}"/>
    <dgm:cxn modelId="{64EC88F5-EB42-402E-B97B-E070667F5ECF}" type="presOf" srcId="{8994B0DF-1383-4BB6-8D0A-70DCC1B55A8D}" destId="{3F82AA7F-1B08-4D4F-98CC-127FC879C3DD}" srcOrd="0" destOrd="0" presId="urn:microsoft.com/office/officeart/2005/8/layout/default#1"/>
    <dgm:cxn modelId="{A43FB880-534E-4F1C-BB30-279517574242}" type="presParOf" srcId="{3F82AA7F-1B08-4D4F-98CC-127FC879C3DD}" destId="{280DAC9C-003C-4C69-BB95-1A67D6E3C317}" srcOrd="0" destOrd="0" presId="urn:microsoft.com/office/officeart/2005/8/layout/default#1"/>
    <dgm:cxn modelId="{721E83AF-0B02-45D6-ABB4-64E82CCCCC4F}" type="presParOf" srcId="{3F82AA7F-1B08-4D4F-98CC-127FC879C3DD}" destId="{8372BF7E-5E5C-42B5-9DEC-12B705B72D1E}" srcOrd="1" destOrd="0" presId="urn:microsoft.com/office/officeart/2005/8/layout/default#1"/>
    <dgm:cxn modelId="{7351599E-AF39-4A9F-907B-D8033AA4AF42}" type="presParOf" srcId="{3F82AA7F-1B08-4D4F-98CC-127FC879C3DD}" destId="{4929D5D6-C1AB-45C6-92AF-BC019ED66A09}" srcOrd="2" destOrd="0" presId="urn:microsoft.com/office/officeart/2005/8/layout/default#1"/>
    <dgm:cxn modelId="{58AF14F8-F9CF-428F-978C-A24A7FC81ACB}" type="presParOf" srcId="{3F82AA7F-1B08-4D4F-98CC-127FC879C3DD}" destId="{B24E197D-C541-42AA-B01A-ED2BBDB41DB4}" srcOrd="3" destOrd="0" presId="urn:microsoft.com/office/officeart/2005/8/layout/default#1"/>
    <dgm:cxn modelId="{F9C2637B-7EBA-4FC8-BEB0-60F50A41AB14}" type="presParOf" srcId="{3F82AA7F-1B08-4D4F-98CC-127FC879C3DD}" destId="{B069A0C3-D880-4386-9923-5C831C2F9854}" srcOrd="4" destOrd="0" presId="urn:microsoft.com/office/officeart/2005/8/layout/default#1"/>
    <dgm:cxn modelId="{963DE2DA-611F-40FE-B773-F89FCB063625}" type="presParOf" srcId="{3F82AA7F-1B08-4D4F-98CC-127FC879C3DD}" destId="{655E89A6-A684-4DE3-AF6A-06536B652992}" srcOrd="5" destOrd="0" presId="urn:microsoft.com/office/officeart/2005/8/layout/default#1"/>
    <dgm:cxn modelId="{64B2DEF4-9591-4D40-8CC7-4E88B87B6ABE}" type="presParOf" srcId="{3F82AA7F-1B08-4D4F-98CC-127FC879C3DD}" destId="{2776AE06-4FC9-4E9A-954C-1063979416F7}"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D374E-4126-4BFC-8F3E-5D4BF5595E90}">
      <dsp:nvSpPr>
        <dsp:cNvPr id="0" name=""/>
        <dsp:cNvSpPr/>
      </dsp:nvSpPr>
      <dsp:spPr>
        <a:xfrm>
          <a:off x="1287779" y="0"/>
          <a:ext cx="1287780" cy="792903"/>
        </a:xfrm>
        <a:prstGeom prst="trapezoid">
          <a:avLst>
            <a:gd name="adj" fmla="val 81207"/>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altLang="zh-CN" sz="2000" kern="1200" dirty="0"/>
        </a:p>
        <a:p>
          <a:pPr marL="0" lvl="0" indent="0" algn="ctr" defTabSz="889000">
            <a:lnSpc>
              <a:spcPct val="90000"/>
            </a:lnSpc>
            <a:spcBef>
              <a:spcPct val="0"/>
            </a:spcBef>
            <a:spcAft>
              <a:spcPct val="35000"/>
            </a:spcAft>
            <a:buNone/>
          </a:pPr>
          <a:r>
            <a:rPr lang="zh-CN" altLang="en-US" sz="2000" kern="1200" dirty="0"/>
            <a:t>统治级</a:t>
          </a:r>
        </a:p>
      </dsp:txBody>
      <dsp:txXfrm>
        <a:off x="1287779" y="0"/>
        <a:ext cx="1287780" cy="792903"/>
      </dsp:txXfrm>
    </dsp:sp>
    <dsp:sp modelId="{B31ECBE3-3082-4DE4-B2BC-2D5635920B81}">
      <dsp:nvSpPr>
        <dsp:cNvPr id="0" name=""/>
        <dsp:cNvSpPr/>
      </dsp:nvSpPr>
      <dsp:spPr>
        <a:xfrm>
          <a:off x="643889" y="792903"/>
          <a:ext cx="2575560" cy="792903"/>
        </a:xfrm>
        <a:prstGeom prst="trapezoid">
          <a:avLst>
            <a:gd name="adj" fmla="val 81207"/>
          </a:avLst>
        </a:prstGeom>
        <a:solidFill>
          <a:schemeClr val="accent2">
            <a:hueOff val="226582"/>
            <a:satOff val="-23996"/>
            <a:lumOff val="-58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上 民</a:t>
          </a:r>
        </a:p>
      </dsp:txBody>
      <dsp:txXfrm>
        <a:off x="1094612" y="792903"/>
        <a:ext cx="1674114" cy="792903"/>
      </dsp:txXfrm>
    </dsp:sp>
    <dsp:sp modelId="{2CAC8A53-1010-4F14-A849-851A77AD0101}">
      <dsp:nvSpPr>
        <dsp:cNvPr id="0" name=""/>
        <dsp:cNvSpPr/>
      </dsp:nvSpPr>
      <dsp:spPr>
        <a:xfrm>
          <a:off x="0" y="1585806"/>
          <a:ext cx="3863340" cy="792903"/>
        </a:xfrm>
        <a:prstGeom prst="trapezoid">
          <a:avLst>
            <a:gd name="adj" fmla="val 81207"/>
          </a:avLst>
        </a:prstGeom>
        <a:solidFill>
          <a:schemeClr val="accent2">
            <a:hueOff val="453165"/>
            <a:satOff val="-47993"/>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t>下  民</a:t>
          </a:r>
        </a:p>
      </dsp:txBody>
      <dsp:txXfrm>
        <a:off x="676084" y="1585806"/>
        <a:ext cx="2511171" cy="792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D66F5-3185-4E3F-9A29-88E6C84D4553}">
      <dsp:nvSpPr>
        <dsp:cNvPr id="0" name=""/>
        <dsp:cNvSpPr/>
      </dsp:nvSpPr>
      <dsp:spPr>
        <a:xfrm>
          <a:off x="0" y="366461"/>
          <a:ext cx="1183568" cy="613375"/>
        </a:xfrm>
        <a:prstGeom prst="roundRect">
          <a:avLst>
            <a:gd name="adj" fmla="val 10000"/>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哈布斯堡家族</a:t>
          </a:r>
        </a:p>
      </dsp:txBody>
      <dsp:txXfrm>
        <a:off x="17965" y="384426"/>
        <a:ext cx="1147638" cy="577445"/>
      </dsp:txXfrm>
    </dsp:sp>
    <dsp:sp modelId="{3C984E86-41D6-4EAB-93A5-058B85750F1A}">
      <dsp:nvSpPr>
        <dsp:cNvPr id="0" name=""/>
        <dsp:cNvSpPr/>
      </dsp:nvSpPr>
      <dsp:spPr>
        <a:xfrm rot="19866235">
          <a:off x="1136409" y="448275"/>
          <a:ext cx="757569" cy="83671"/>
        </a:xfrm>
        <a:custGeom>
          <a:avLst/>
          <a:gdLst/>
          <a:ahLst/>
          <a:cxnLst/>
          <a:rect l="0" t="0" r="0" b="0"/>
          <a:pathLst>
            <a:path>
              <a:moveTo>
                <a:pt x="0" y="41835"/>
              </a:moveTo>
              <a:lnTo>
                <a:pt x="757569" y="41835"/>
              </a:lnTo>
            </a:path>
          </a:pathLst>
        </a:cu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96254" y="471172"/>
        <a:ext cx="37878" cy="37878"/>
      </dsp:txXfrm>
    </dsp:sp>
    <dsp:sp modelId="{42916843-93D0-48B4-A8E1-6A976B974D56}">
      <dsp:nvSpPr>
        <dsp:cNvPr id="0" name=""/>
        <dsp:cNvSpPr/>
      </dsp:nvSpPr>
      <dsp:spPr>
        <a:xfrm>
          <a:off x="1846819" y="386"/>
          <a:ext cx="1226750" cy="613375"/>
        </a:xfrm>
        <a:prstGeom prst="roundRect">
          <a:avLst>
            <a:gd name="adj" fmla="val 10000"/>
          </a:avLst>
        </a:prstGeom>
        <a:solidFill>
          <a:schemeClr val="accent1">
            <a:tint val="99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国师</a:t>
          </a:r>
        </a:p>
      </dsp:txBody>
      <dsp:txXfrm>
        <a:off x="1864784" y="18351"/>
        <a:ext cx="1190820" cy="577445"/>
      </dsp:txXfrm>
    </dsp:sp>
    <dsp:sp modelId="{F80DE892-E3CD-4C1C-BDBC-11F1C34188CF}">
      <dsp:nvSpPr>
        <dsp:cNvPr id="0" name=""/>
        <dsp:cNvSpPr/>
      </dsp:nvSpPr>
      <dsp:spPr>
        <a:xfrm rot="1625608">
          <a:off x="1142692" y="800966"/>
          <a:ext cx="745003" cy="83671"/>
        </a:xfrm>
        <a:custGeom>
          <a:avLst/>
          <a:gdLst/>
          <a:ahLst/>
          <a:cxnLst/>
          <a:rect l="0" t="0" r="0" b="0"/>
          <a:pathLst>
            <a:path>
              <a:moveTo>
                <a:pt x="0" y="41835"/>
              </a:moveTo>
              <a:lnTo>
                <a:pt x="745003" y="41835"/>
              </a:lnTo>
            </a:path>
          </a:pathLst>
        </a:cu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96569" y="824177"/>
        <a:ext cx="37250" cy="37250"/>
      </dsp:txXfrm>
    </dsp:sp>
    <dsp:sp modelId="{145A10D0-AE84-4340-A1C4-992C6422A83A}">
      <dsp:nvSpPr>
        <dsp:cNvPr id="0" name=""/>
        <dsp:cNvSpPr/>
      </dsp:nvSpPr>
      <dsp:spPr>
        <a:xfrm>
          <a:off x="1846819" y="705768"/>
          <a:ext cx="1226750" cy="613375"/>
        </a:xfrm>
        <a:prstGeom prst="roundRect">
          <a:avLst>
            <a:gd name="adj" fmla="val 10000"/>
          </a:avLst>
        </a:prstGeom>
        <a:solidFill>
          <a:schemeClr val="accent1">
            <a:tint val="99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其他神职人员</a:t>
          </a:r>
        </a:p>
      </dsp:txBody>
      <dsp:txXfrm>
        <a:off x="1864784" y="723733"/>
        <a:ext cx="1190820" cy="5774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8C9D9-6E10-42A8-8C9B-F31168CFA66B}">
      <dsp:nvSpPr>
        <dsp:cNvPr id="0" name=""/>
        <dsp:cNvSpPr/>
      </dsp:nvSpPr>
      <dsp:spPr>
        <a:xfrm rot="10800000">
          <a:off x="449464" y="7933"/>
          <a:ext cx="3247609" cy="491283"/>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642" tIns="64770" rIns="120904"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军队将领</a:t>
          </a:r>
        </a:p>
      </dsp:txBody>
      <dsp:txXfrm rot="10800000">
        <a:off x="572285" y="7933"/>
        <a:ext cx="3124788" cy="491283"/>
      </dsp:txXfrm>
    </dsp:sp>
    <dsp:sp modelId="{DB043FB9-2BDD-4E9F-8524-B18A8D17CA4C}">
      <dsp:nvSpPr>
        <dsp:cNvPr id="0" name=""/>
        <dsp:cNvSpPr/>
      </dsp:nvSpPr>
      <dsp:spPr>
        <a:xfrm>
          <a:off x="197722" y="6233"/>
          <a:ext cx="491283" cy="491283"/>
        </a:xfrm>
        <a:prstGeom prst="ellipse">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C9594-B288-4E30-9D24-FF9E1F829371}">
      <dsp:nvSpPr>
        <dsp:cNvPr id="0" name=""/>
        <dsp:cNvSpPr/>
      </dsp:nvSpPr>
      <dsp:spPr>
        <a:xfrm rot="10800000">
          <a:off x="940827" y="621847"/>
          <a:ext cx="3247609" cy="491283"/>
        </a:xfrm>
        <a:prstGeom prst="homePlat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642" tIns="64770" rIns="120904"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外交官</a:t>
          </a:r>
        </a:p>
      </dsp:txBody>
      <dsp:txXfrm rot="10800000">
        <a:off x="1063648" y="621847"/>
        <a:ext cx="3124788" cy="491283"/>
      </dsp:txXfrm>
    </dsp:sp>
    <dsp:sp modelId="{ED6D6DD6-AE90-4B5F-9464-AFA3689F6945}">
      <dsp:nvSpPr>
        <dsp:cNvPr id="0" name=""/>
        <dsp:cNvSpPr/>
      </dsp:nvSpPr>
      <dsp:spPr>
        <a:xfrm>
          <a:off x="695186" y="621847"/>
          <a:ext cx="491283" cy="491283"/>
        </a:xfrm>
        <a:prstGeom prst="ellipse">
          <a:avLst/>
        </a:prstGeom>
        <a:solidFill>
          <a:schemeClr val="accent3">
            <a:tint val="50000"/>
            <a:hueOff val="1037118"/>
            <a:satOff val="50000"/>
            <a:lumOff val="9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487722-1484-4BFE-85C3-6FF74B072C8C}">
      <dsp:nvSpPr>
        <dsp:cNvPr id="0" name=""/>
        <dsp:cNvSpPr/>
      </dsp:nvSpPr>
      <dsp:spPr>
        <a:xfrm rot="10800000">
          <a:off x="1603892" y="1243381"/>
          <a:ext cx="3247609" cy="491283"/>
        </a:xfrm>
        <a:prstGeom prst="homePlat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642" tIns="64770" rIns="120904"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国家领导</a:t>
          </a:r>
        </a:p>
      </dsp:txBody>
      <dsp:txXfrm rot="10800000">
        <a:off x="1726713" y="1243381"/>
        <a:ext cx="3124788" cy="491283"/>
      </dsp:txXfrm>
    </dsp:sp>
    <dsp:sp modelId="{74AA15A1-2CEE-4AE2-BCD6-1F57340E28DB}">
      <dsp:nvSpPr>
        <dsp:cNvPr id="0" name=""/>
        <dsp:cNvSpPr/>
      </dsp:nvSpPr>
      <dsp:spPr>
        <a:xfrm>
          <a:off x="1239734" y="1237461"/>
          <a:ext cx="491283" cy="491283"/>
        </a:xfrm>
        <a:prstGeom prst="ellipse">
          <a:avLst/>
        </a:prstGeom>
        <a:solidFill>
          <a:schemeClr val="accent3">
            <a:tint val="50000"/>
            <a:hueOff val="2074236"/>
            <a:satOff val="100000"/>
            <a:lumOff val="1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AC9C-003C-4C69-BB95-1A67D6E3C317}">
      <dsp:nvSpPr>
        <dsp:cNvPr id="0" name=""/>
        <dsp:cNvSpPr/>
      </dsp:nvSpPr>
      <dsp:spPr>
        <a:xfrm>
          <a:off x="525902" y="224547"/>
          <a:ext cx="2680253" cy="14704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accent1">
                  <a:lumMod val="50000"/>
                </a:schemeClr>
              </a:solidFill>
            </a:rPr>
            <a:t>统治者</a:t>
          </a:r>
          <a:endParaRPr lang="en-US" altLang="zh-CN" sz="2600" kern="1200" dirty="0">
            <a:solidFill>
              <a:schemeClr val="accent1">
                <a:lumMod val="50000"/>
              </a:schemeClr>
            </a:solidFill>
          </a:endParaRPr>
        </a:p>
        <a:p>
          <a:pPr marL="0" lvl="0" indent="0" algn="ctr" defTabSz="1155700">
            <a:lnSpc>
              <a:spcPct val="90000"/>
            </a:lnSpc>
            <a:spcBef>
              <a:spcPct val="0"/>
            </a:spcBef>
            <a:spcAft>
              <a:spcPct val="35000"/>
            </a:spcAft>
            <a:buNone/>
          </a:pPr>
          <a:r>
            <a:rPr lang="zh-CN" altLang="en-US" sz="2600" kern="1200" dirty="0">
              <a:solidFill>
                <a:schemeClr val="accent1">
                  <a:lumMod val="50000"/>
                </a:schemeClr>
              </a:solidFill>
            </a:rPr>
            <a:t>副手</a:t>
          </a:r>
        </a:p>
      </dsp:txBody>
      <dsp:txXfrm>
        <a:off x="525902" y="224547"/>
        <a:ext cx="2680253" cy="1470447"/>
      </dsp:txXfrm>
    </dsp:sp>
    <dsp:sp modelId="{4929D5D6-C1AB-45C6-92AF-BC019ED66A09}">
      <dsp:nvSpPr>
        <dsp:cNvPr id="0" name=""/>
        <dsp:cNvSpPr/>
      </dsp:nvSpPr>
      <dsp:spPr>
        <a:xfrm>
          <a:off x="3005505" y="562830"/>
          <a:ext cx="1613580" cy="8027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富商</a:t>
          </a:r>
        </a:p>
      </dsp:txBody>
      <dsp:txXfrm>
        <a:off x="3005505" y="562830"/>
        <a:ext cx="1613580" cy="802748"/>
      </dsp:txXfrm>
    </dsp:sp>
    <dsp:sp modelId="{B069A0C3-D880-4386-9923-5C831C2F9854}">
      <dsp:nvSpPr>
        <dsp:cNvPr id="0" name=""/>
        <dsp:cNvSpPr/>
      </dsp:nvSpPr>
      <dsp:spPr>
        <a:xfrm>
          <a:off x="934006" y="1768569"/>
          <a:ext cx="2595619" cy="138982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教书先生</a:t>
          </a:r>
        </a:p>
      </dsp:txBody>
      <dsp:txXfrm>
        <a:off x="934006" y="1768569"/>
        <a:ext cx="2595619" cy="1389821"/>
      </dsp:txXfrm>
    </dsp:sp>
    <dsp:sp modelId="{2776AE06-4FC9-4E9A-954C-1063979416F7}">
      <dsp:nvSpPr>
        <dsp:cNvPr id="0" name=""/>
        <dsp:cNvSpPr/>
      </dsp:nvSpPr>
      <dsp:spPr>
        <a:xfrm>
          <a:off x="3374573" y="1923106"/>
          <a:ext cx="1952996" cy="9070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zh-CN" altLang="en-US" sz="2600" kern="1200"/>
        </a:p>
      </dsp:txBody>
      <dsp:txXfrm>
        <a:off x="3374573" y="1923106"/>
        <a:ext cx="1952996" cy="9070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t>2023/2/6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t>2023/2/6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35E0B9-02CF-442B-8984-91966416CCEF}"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35E0B9-02CF-442B-8984-91966416CCEF}" type="slidenum">
              <a:rPr lang="zh-CN" altLang="en-US" smtClean="0"/>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35E0B9-02CF-442B-8984-91966416CCEF}" type="slidenum">
              <a:rPr lang="zh-CN" altLang="en-US" smtClean="0"/>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35E0B9-02CF-442B-8984-91966416CCEF}" type="slidenum">
              <a:rPr lang="zh-CN" altLang="en-US" smtClean="0"/>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p:transition spd="slow"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1909" y="1544063"/>
            <a:ext cx="6686549" cy="1101600"/>
          </a:xfrm>
        </p:spPr>
        <p:txBody>
          <a:bodyPr anchor="b"/>
          <a:lstStyle>
            <a:lvl1pPr algn="l">
              <a:defRPr sz="3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1909"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3142" y="238363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59" y="2433104"/>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393060" y="1594667"/>
            <a:ext cx="3235398" cy="28332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59" y="590837"/>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59" y="590837"/>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1909" y="334566"/>
            <a:ext cx="2628899" cy="732234"/>
          </a:xfrm>
        </p:spPr>
        <p:txBody>
          <a:bodyPr anchor="b"/>
          <a:lstStyle>
            <a:lvl1pPr algn="l">
              <a:defRPr sz="1500" b="0"/>
            </a:lvl1pPr>
          </a:lstStyle>
          <a:p>
            <a:r>
              <a:rPr lang="zh-CN" altLang="en-US"/>
              <a:t>单击此处编辑母版标题样式</a:t>
            </a:r>
            <a:endParaRPr lang="en-US" dirty="0"/>
          </a:p>
        </p:txBody>
      </p:sp>
      <p:sp>
        <p:nvSpPr>
          <p:cNvPr id="3" name="Content Placeholder 2"/>
          <p:cNvSpPr>
            <a:spLocks noGrp="1"/>
          </p:cNvSpPr>
          <p:nvPr>
            <p:ph idx="1"/>
          </p:nvPr>
        </p:nvSpPr>
        <p:spPr>
          <a:xfrm>
            <a:off x="4742259" y="334566"/>
            <a:ext cx="3886200" cy="4061222"/>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941909"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3142"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59" y="3737315"/>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1909" y="457200"/>
            <a:ext cx="6686549" cy="2337780"/>
          </a:xfrm>
        </p:spPr>
        <p:txBody>
          <a:bodyPr anchor="ctr">
            <a:normAutofit/>
          </a:bodyPr>
          <a:lstStyle>
            <a:lvl1pPr algn="l">
              <a:defRPr sz="36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1909"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3142" y="238363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59" y="2433104"/>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1909"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3142" y="238363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59" y="2433104"/>
            <a:ext cx="584825" cy="273844"/>
          </a:xfrm>
        </p:spPr>
        <p:txBody>
          <a:bodyPr/>
          <a:lstStyle/>
          <a:p>
            <a:fld id="{D716A04B-F05C-49DC-9F21-DB85C0B5B434}" type="slidenum">
              <a:rPr lang="zh-CN" altLang="en-US" smtClean="0"/>
              <a:t>‹#›</a:t>
            </a:fld>
            <a:endParaRPr lang="zh-CN" altLang="en-US"/>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panose="020B0604020202020204"/>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3142"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59" y="3737315"/>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3142"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59" y="3737315"/>
            <a:ext cx="584825" cy="273844"/>
          </a:xfrm>
        </p:spPr>
        <p:txBody>
          <a:bodyPr/>
          <a:lstStyle/>
          <a:p>
            <a:fld id="{D716A04B-F05C-49DC-9F21-DB85C0B5B434}" type="slidenum">
              <a:rPr lang="zh-CN" altLang="en-US" smtClean="0"/>
              <a:t>‹#›</a:t>
            </a:fld>
            <a:endParaRPr lang="zh-CN" altLang="en-US"/>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panose="020B0604020202020204"/>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1909" y="470555"/>
            <a:ext cx="6686549" cy="2160015"/>
          </a:xfrm>
        </p:spPr>
        <p:txBody>
          <a:bodyPr anchor="ctr">
            <a:normAutofit/>
          </a:bodyPr>
          <a:lstStyle>
            <a:lvl1pPr algn="l">
              <a:defRPr sz="36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3142"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59" y="3737315"/>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矩形 6"/>
          <p:cNvSpPr/>
          <p:nvPr userDrawn="1"/>
        </p:nvSpPr>
        <p:spPr>
          <a:xfrm>
            <a:off x="0" y="0"/>
            <a:ext cx="9144000" cy="51435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矩形 7"/>
          <p:cNvSpPr/>
          <p:nvPr userDrawn="1"/>
        </p:nvSpPr>
        <p:spPr>
          <a:xfrm>
            <a:off x="0" y="0"/>
            <a:ext cx="9144000" cy="51435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userDrawn="1"/>
        </p:nvSpPr>
        <p:spPr>
          <a:xfrm>
            <a:off x="0" y="3117533"/>
            <a:ext cx="9153049" cy="202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矩形 7"/>
          <p:cNvSpPr/>
          <p:nvPr userDrawn="1"/>
        </p:nvSpPr>
        <p:spPr>
          <a:xfrm>
            <a:off x="0" y="0"/>
            <a:ext cx="9144000" cy="51435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userDrawn="1"/>
        </p:nvSpPr>
        <p:spPr>
          <a:xfrm>
            <a:off x="0" y="2757488"/>
            <a:ext cx="9153049" cy="2392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1"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34B4A8F-61A0-48D2-956E-14FBF6EE2463}" type="datetimeFigureOut">
              <a:rPr lang="zh-CN" altLang="en-US" smtClean="0"/>
              <a:t>2023/2/6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5EF22C-2CA1-435A-938A-9D12BB78637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34B4A8F-61A0-48D2-956E-14FBF6EE2463}"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EF22C-2CA1-435A-938A-9D12BB78637F}"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34B4A8F-61A0-48D2-956E-14FBF6EE2463}"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EF22C-2CA1-435A-938A-9D12BB78637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垂直排列标题与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34B4A8F-61A0-48D2-956E-14FBF6EE2463}" type="datetimeFigureOut">
              <a:rPr lang="zh-CN" altLang="en-US" smtClean="0"/>
              <a:t>2023/2/6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EF22C-2CA1-435A-938A-9D12BB78637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p>
        </p:txBody>
      </p:sp>
      <p:sp>
        <p:nvSpPr>
          <p:cNvPr id="3" name="内容占位符 2"/>
          <p:cNvSpPr>
            <a:spLocks noGrp="1"/>
          </p:cNvSpPr>
          <p:nvPr>
            <p:ph idx="1"/>
          </p:nvPr>
        </p:nvSpPr>
        <p:spPr>
          <a:xfrm>
            <a:off x="628650" y="1369219"/>
            <a:ext cx="78867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p:spPr>
        <p:txBody>
          <a:body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11"/>
          </p:nvPr>
        </p:nvSpPr>
        <p:spPr>
          <a:xfrm>
            <a:off x="3028950" y="4767263"/>
            <a:ext cx="3086100" cy="273844"/>
          </a:xfr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zh-CN" altLang="en-US"/>
              <a:t>单击此处编辑母版标题样式</a:t>
            </a:r>
            <a:endParaRPr lang="en-US" dirty="0"/>
          </a:p>
        </p:txBody>
      </p:sp>
      <p:sp>
        <p:nvSpPr>
          <p:cNvPr id="3" name="Subtitle 2"/>
          <p:cNvSpPr>
            <a:spLocks noGrp="1"/>
          </p:cNvSpPr>
          <p:nvPr>
            <p:ph type="subTitle" idx="1"/>
          </p:nvPr>
        </p:nvSpPr>
        <p:spPr>
          <a:xfrm>
            <a:off x="1941910" y="3583034"/>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771209" y="4597828"/>
            <a:ext cx="859712" cy="277797"/>
          </a:xfrm>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a:xfrm>
            <a:off x="1941909" y="4601856"/>
            <a:ext cx="5714999" cy="273844"/>
          </a:xfrm>
        </p:spPr>
        <p:txBody>
          <a:bodyPr/>
          <a:lstStyle/>
          <a:p>
            <a:endParaRPr lang="zh-CN" alt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59" y="3397155"/>
            <a:ext cx="584825" cy="273844"/>
          </a:xfrm>
        </p:spPr>
        <p:txBody>
          <a:bodyPr/>
          <a:lstStyle/>
          <a:p>
            <a:fld id="{D716A04B-F05C-49DC-9F21-DB85C0B5B4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zh-CN" altLang="en-US"/>
              <a:t>单击此处编辑母版标题样式</a:t>
            </a:r>
            <a:endParaRPr lang="en-US" dirty="0"/>
          </a:p>
        </p:txBody>
      </p:sp>
      <p:sp>
        <p:nvSpPr>
          <p:cNvPr id="3" name="Subtitle 2"/>
          <p:cNvSpPr>
            <a:spLocks noGrp="1"/>
          </p:cNvSpPr>
          <p:nvPr>
            <p:ph type="subTitle" idx="1"/>
          </p:nvPr>
        </p:nvSpPr>
        <p:spPr>
          <a:xfrm>
            <a:off x="1941910" y="3583034"/>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59" y="3397155"/>
            <a:ext cx="584825" cy="273844"/>
          </a:xfrm>
        </p:spPr>
        <p:txBody>
          <a:bodyPr/>
          <a:lstStyle/>
          <a:p>
            <a:fld id="{D716A04B-F05C-49DC-9F21-DB85C0B5B4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3"/>
            <a:ext cx="6683765" cy="960668"/>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3142"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716A04B-F05C-49DC-9F21-DB85C0B5B4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4.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3" y="468083"/>
            <a:ext cx="6683765" cy="960668"/>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771209"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57D6672B-37E5-4DDC-A42F-F362D123686A}" type="datetimeFigureOut">
              <a:rPr lang="zh-CN" altLang="en-US" smtClean="0"/>
              <a:t>2023/2/6</a:t>
            </a:fld>
            <a:endParaRPr lang="zh-CN" altLang="en-US"/>
          </a:p>
        </p:txBody>
      </p:sp>
      <p:sp>
        <p:nvSpPr>
          <p:cNvPr id="5" name="Footer Placeholder 4"/>
          <p:cNvSpPr>
            <a:spLocks noGrp="1"/>
          </p:cNvSpPr>
          <p:nvPr>
            <p:ph type="ftr" sz="quarter" idx="3"/>
          </p:nvPr>
        </p:nvSpPr>
        <p:spPr>
          <a:xfrm>
            <a:off x="1941909"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398859"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D716A04B-F05C-49DC-9F21-DB85C0B5B4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530" indent="-213995"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97B5FA-0921-464F-AAE1-844C04324D75}" type="datetimeFigureOut">
              <a:rPr lang="zh-CN" altLang="en-US" smtClean="0"/>
              <a:t>2023/2/6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34B4A8F-61A0-48D2-956E-14FBF6EE2463}" type="datetimeFigureOut">
              <a:rPr lang="zh-CN" altLang="en-US" smtClean="0"/>
              <a:t>2023/2/6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D5EF22C-2CA1-435A-938A-9D12BB78637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3.xml"/><Relationship Id="rId2" Type="http://schemas.openxmlformats.org/officeDocument/2006/relationships/image" Target="../media/image17.png"/><Relationship Id="rId1" Type="http://schemas.openxmlformats.org/officeDocument/2006/relationships/slideLayout" Target="../slideLayouts/slideLayout2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2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1510"/>
            <a:ext cx="8366158" cy="4731990"/>
          </a:xfrm>
          <a:prstGeom prst="rect">
            <a:avLst/>
          </a:prstGeom>
        </p:spPr>
      </p:pic>
      <p:pic>
        <p:nvPicPr>
          <p:cNvPr id="8" name="Two Steps From Hell - I Love You Fore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2616" y="-1100658"/>
            <a:ext cx="487363" cy="487363"/>
          </a:xfrm>
          <a:prstGeom prst="rect">
            <a:avLst/>
          </a:prstGeom>
        </p:spPr>
      </p:pic>
      <p:sp>
        <p:nvSpPr>
          <p:cNvPr id="2" name="文本框 1"/>
          <p:cNvSpPr txBox="1"/>
          <p:nvPr/>
        </p:nvSpPr>
        <p:spPr>
          <a:xfrm>
            <a:off x="4283968" y="987574"/>
            <a:ext cx="3168352" cy="1200329"/>
          </a:xfrm>
          <a:prstGeom prst="rect">
            <a:avLst/>
          </a:prstGeom>
          <a:noFill/>
        </p:spPr>
        <p:txBody>
          <a:bodyPr wrap="square" rtlCol="0">
            <a:spAutoFit/>
          </a:bodyPr>
          <a:lstStyle/>
          <a:p>
            <a:r>
              <a:rPr lang="zh-CN" altLang="en-US" sz="7200" b="1" dirty="0">
                <a:latin typeface="华文新魏" panose="02010800040101010101" pitchFamily="2" charset="-122"/>
                <a:ea typeface="华文新魏" panose="02010800040101010101" pitchFamily="2" charset="-122"/>
              </a:rPr>
              <a:t>索尔</a:t>
            </a:r>
            <a:r>
              <a:rPr lang="zh-CN" altLang="en-US" sz="3600" dirty="0"/>
              <a:t>文明</a:t>
            </a:r>
          </a:p>
        </p:txBody>
      </p:sp>
      <p:sp>
        <p:nvSpPr>
          <p:cNvPr id="3" name="文本框 2"/>
          <p:cNvSpPr txBox="1"/>
          <p:nvPr/>
        </p:nvSpPr>
        <p:spPr>
          <a:xfrm>
            <a:off x="7615555" y="3814445"/>
            <a:ext cx="1131570" cy="922020"/>
          </a:xfrm>
          <a:prstGeom prst="rect">
            <a:avLst/>
          </a:prstGeom>
          <a:noFill/>
        </p:spPr>
        <p:txBody>
          <a:bodyPr wrap="square" rtlCol="0">
            <a:spAutoFit/>
          </a:bodyPr>
          <a:lstStyle/>
          <a:p>
            <a:r>
              <a:rPr lang="zh-CN" altLang="en-US"/>
              <a:t>注：太阳神被称为索尔</a:t>
            </a:r>
          </a:p>
        </p:txBody>
      </p:sp>
      <p:sp>
        <p:nvSpPr>
          <p:cNvPr id="4" name="文本框 3"/>
          <p:cNvSpPr txBox="1"/>
          <p:nvPr/>
        </p:nvSpPr>
        <p:spPr>
          <a:xfrm>
            <a:off x="619125" y="3236595"/>
            <a:ext cx="1391920" cy="1569660"/>
          </a:xfrm>
          <a:prstGeom prst="rect">
            <a:avLst/>
          </a:prstGeom>
          <a:noFill/>
        </p:spPr>
        <p:txBody>
          <a:bodyPr wrap="square" rtlCol="0">
            <a:spAutoFit/>
          </a:bodyPr>
          <a:lstStyle/>
          <a:p>
            <a:r>
              <a:rPr lang="en-US" altLang="zh-CN" sz="1600" dirty="0">
                <a:latin typeface="Arial Black" panose="020B0A04020102020204" pitchFamily="34" charset="0"/>
              </a:rPr>
              <a:t>MEMBERS:</a:t>
            </a:r>
            <a:endParaRPr lang="zh-CN" altLang="en-US" sz="1600" dirty="0">
              <a:latin typeface="Arial Black" panose="020B0A04020102020204" pitchFamily="34" charset="0"/>
            </a:endParaRPr>
          </a:p>
          <a:p>
            <a:r>
              <a:rPr lang="en-US" altLang="zh-CN" sz="1600" dirty="0">
                <a:latin typeface="Arial Black" panose="020B0A04020102020204" pitchFamily="34" charset="0"/>
              </a:rPr>
              <a:t>F001</a:t>
            </a:r>
          </a:p>
          <a:p>
            <a:r>
              <a:rPr lang="en-US" altLang="zh-CN" sz="1600" dirty="0">
                <a:latin typeface="Arial Black" panose="020B0A04020102020204" pitchFamily="34" charset="0"/>
              </a:rPr>
              <a:t>FTC</a:t>
            </a:r>
          </a:p>
          <a:p>
            <a:r>
              <a:rPr lang="en-US" altLang="zh-CN" sz="1600" dirty="0">
                <a:latin typeface="Arial Black" panose="020B0A04020102020204" pitchFamily="34" charset="0"/>
              </a:rPr>
              <a:t>TRY</a:t>
            </a:r>
          </a:p>
          <a:p>
            <a:r>
              <a:rPr lang="en-US" altLang="zh-CN" sz="1600" dirty="0">
                <a:latin typeface="Arial Black" panose="020B0A04020102020204" pitchFamily="34" charset="0"/>
              </a:rPr>
              <a:t>HJY</a:t>
            </a:r>
          </a:p>
          <a:p>
            <a:r>
              <a:rPr lang="en-US" altLang="zh-CN" sz="1600" dirty="0">
                <a:latin typeface="Arial Black" panose="020B0A04020102020204" pitchFamily="34" charset="0"/>
              </a:rPr>
              <a:t>WYF</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med" advTm="0">
        <p:random/>
      </p:transition>
    </mc:Choice>
    <mc:Fallback xmlns="">
      <p:transition spd="med" advTm="0">
        <p:random/>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9063" y="1889759"/>
            <a:ext cx="2851547" cy="1824990"/>
          </a:xfrm>
          <a:prstGeom prst="rect">
            <a:avLst/>
          </a:prstGeom>
          <a:ln>
            <a:noFill/>
          </a:ln>
          <a:effectLst>
            <a:softEdge rad="112500"/>
          </a:effectLst>
        </p:spPr>
      </p:pic>
      <p:pic>
        <p:nvPicPr>
          <p:cNvPr id="5" name="图片 4"/>
          <p:cNvPicPr>
            <a:picLocks noChangeAspect="1"/>
          </p:cNvPicPr>
          <p:nvPr/>
        </p:nvPicPr>
        <p:blipFill>
          <a:blip r:embed="rId3"/>
          <a:stretch>
            <a:fillRect/>
          </a:stretch>
        </p:blipFill>
        <p:spPr>
          <a:xfrm>
            <a:off x="6173392" y="3192682"/>
            <a:ext cx="2562623" cy="1737458"/>
          </a:xfrm>
          <a:prstGeom prst="rect">
            <a:avLst/>
          </a:prstGeom>
          <a:ln>
            <a:noFill/>
          </a:ln>
          <a:effectLst>
            <a:softEdge rad="112500"/>
          </a:effectLst>
        </p:spPr>
      </p:pic>
      <p:sp>
        <p:nvSpPr>
          <p:cNvPr id="2" name="标题 1"/>
          <p:cNvSpPr>
            <a:spLocks noGrp="1"/>
          </p:cNvSpPr>
          <p:nvPr>
            <p:ph type="title"/>
          </p:nvPr>
        </p:nvSpPr>
        <p:spPr>
          <a:xfrm>
            <a:off x="1536263" y="631913"/>
            <a:ext cx="6683765" cy="960668"/>
          </a:xfrm>
        </p:spPr>
        <p:txBody>
          <a:bodyPr/>
          <a:lstStyle/>
          <a:p>
            <a:r>
              <a:rPr lang="zh-CN" altLang="en-US" dirty="0"/>
              <a:t>统治级的职务</a:t>
            </a:r>
          </a:p>
        </p:txBody>
      </p:sp>
      <p:graphicFrame>
        <p:nvGraphicFramePr>
          <p:cNvPr id="4" name="内容占位符 3"/>
          <p:cNvGraphicFramePr>
            <a:graphicFrameLocks noGrp="1"/>
          </p:cNvGraphicFramePr>
          <p:nvPr>
            <p:ph idx="1"/>
          </p:nvPr>
        </p:nvGraphicFramePr>
        <p:xfrm>
          <a:off x="2130188" y="1704260"/>
          <a:ext cx="4883624" cy="1734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组合 17"/>
          <p:cNvGrpSpPr/>
          <p:nvPr/>
        </p:nvGrpSpPr>
        <p:grpSpPr>
          <a:xfrm>
            <a:off x="3420428" y="177165"/>
            <a:ext cx="2916079" cy="460534"/>
            <a:chOff x="7728" y="727"/>
            <a:chExt cx="6123" cy="967"/>
          </a:xfrm>
        </p:grpSpPr>
        <p:cxnSp>
          <p:nvCxnSpPr>
            <p:cNvPr id="15" name="直接连接符 14"/>
            <p:cNvCxnSpPr/>
            <p:nvPr/>
          </p:nvCxnSpPr>
          <p:spPr>
            <a:xfrm>
              <a:off x="7728" y="1089"/>
              <a:ext cx="612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095" y="727"/>
              <a:ext cx="1647" cy="967"/>
            </a:xfrm>
            <a:prstGeom prst="rect">
              <a:avLst/>
            </a:prstGeom>
            <a:solidFill>
              <a:schemeClr val="bg1"/>
            </a:solidFill>
          </p:spPr>
          <p:txBody>
            <a:bodyPr wrap="none" rtlCol="0">
              <a:spAutoFit/>
            </a:bodyPr>
            <a:lstStyle/>
            <a:p>
              <a:pPr algn="l"/>
              <a:r>
                <a:rPr lang="en-US" altLang="zh-CN">
                  <a:solidFill>
                    <a:schemeClr val="tx1">
                      <a:lumMod val="75000"/>
                      <a:lumOff val="25000"/>
                    </a:schemeClr>
                  </a:solidFill>
                  <a:latin typeface="+mn-ea"/>
                </a:rPr>
                <a:t> </a:t>
              </a:r>
              <a:r>
                <a:rPr lang="zh-CN" altLang="en-US" sz="2100">
                  <a:solidFill>
                    <a:schemeClr val="tx1">
                      <a:lumMod val="75000"/>
                      <a:lumOff val="25000"/>
                    </a:schemeClr>
                  </a:solidFill>
                  <a:latin typeface="楷体" panose="02010609060101010101" charset="-122"/>
                  <a:ea typeface="楷体" panose="02010609060101010101" charset="-122"/>
                </a:rPr>
                <a:t>分工</a:t>
              </a:r>
              <a:r>
                <a:rPr lang="zh-CN" altLang="en-US" sz="2400" b="1">
                  <a:solidFill>
                    <a:schemeClr val="tx1">
                      <a:lumMod val="75000"/>
                      <a:lumOff val="25000"/>
                    </a:schemeClr>
                  </a:solidFill>
                  <a:latin typeface="+mn-ea"/>
                </a:rPr>
                <a:t>    </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1294" y="445223"/>
            <a:ext cx="6683765" cy="960668"/>
          </a:xfrm>
        </p:spPr>
        <p:txBody>
          <a:bodyPr/>
          <a:lstStyle/>
          <a:p>
            <a:r>
              <a:rPr lang="zh-CN" altLang="en-US" dirty="0"/>
              <a:t>上民的职业</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25974059"/>
              </p:ext>
            </p:extLst>
          </p:nvPr>
        </p:nvGraphicFramePr>
        <p:xfrm>
          <a:off x="1941910" y="1204213"/>
          <a:ext cx="5327570" cy="322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5495210" y="3177540"/>
            <a:ext cx="1600200" cy="783590"/>
          </a:xfrm>
          <a:prstGeom prst="rect">
            <a:avLst/>
          </a:prstGeom>
          <a:noFill/>
        </p:spPr>
        <p:txBody>
          <a:bodyPr wrap="square" rtlCol="0">
            <a:spAutoFit/>
          </a:bodyPr>
          <a:lstStyle/>
          <a:p>
            <a:r>
              <a:rPr lang="zh-CN" altLang="en-US" sz="4500" dirty="0"/>
              <a:t>医师</a:t>
            </a:r>
          </a:p>
        </p:txBody>
      </p:sp>
      <p:pic>
        <p:nvPicPr>
          <p:cNvPr id="9" name="图片 8"/>
          <p:cNvPicPr>
            <a:picLocks noChangeAspect="1"/>
          </p:cNvPicPr>
          <p:nvPr/>
        </p:nvPicPr>
        <p:blipFill>
          <a:blip r:embed="rId7"/>
          <a:stretch>
            <a:fillRect/>
          </a:stretch>
        </p:blipFill>
        <p:spPr>
          <a:xfrm>
            <a:off x="843017" y="3177540"/>
            <a:ext cx="1955768" cy="1881498"/>
          </a:xfrm>
          <a:prstGeom prst="rect">
            <a:avLst/>
          </a:prstGeom>
          <a:ln>
            <a:noFill/>
          </a:ln>
          <a:effectLst>
            <a:softEdge rad="112500"/>
          </a:effectLst>
        </p:spPr>
      </p:pic>
      <p:pic>
        <p:nvPicPr>
          <p:cNvPr id="10" name="图片 9"/>
          <p:cNvPicPr>
            <a:picLocks noChangeAspect="1"/>
          </p:cNvPicPr>
          <p:nvPr/>
        </p:nvPicPr>
        <p:blipFill>
          <a:blip r:embed="rId8"/>
          <a:stretch>
            <a:fillRect/>
          </a:stretch>
        </p:blipFill>
        <p:spPr>
          <a:xfrm>
            <a:off x="6458585" y="630099"/>
            <a:ext cx="2237307" cy="1644421"/>
          </a:xfrm>
          <a:prstGeom prst="rect">
            <a:avLst/>
          </a:prstGeom>
          <a:ln>
            <a:noFill/>
          </a:ln>
          <a:effectLst>
            <a:softEdge rad="112500"/>
          </a:effectLst>
        </p:spPr>
      </p:pic>
      <p:grpSp>
        <p:nvGrpSpPr>
          <p:cNvPr id="18" name="组合 17"/>
          <p:cNvGrpSpPr/>
          <p:nvPr/>
        </p:nvGrpSpPr>
        <p:grpSpPr>
          <a:xfrm>
            <a:off x="3420428" y="118586"/>
            <a:ext cx="2916079" cy="460534"/>
            <a:chOff x="7728" y="604"/>
            <a:chExt cx="6123" cy="967"/>
          </a:xfrm>
        </p:grpSpPr>
        <p:cxnSp>
          <p:nvCxnSpPr>
            <p:cNvPr id="15" name="直接连接符 14"/>
            <p:cNvCxnSpPr/>
            <p:nvPr/>
          </p:nvCxnSpPr>
          <p:spPr>
            <a:xfrm>
              <a:off x="7728" y="1089"/>
              <a:ext cx="612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146" y="604"/>
              <a:ext cx="1647" cy="967"/>
            </a:xfrm>
            <a:prstGeom prst="rect">
              <a:avLst/>
            </a:prstGeom>
            <a:solidFill>
              <a:schemeClr val="bg1"/>
            </a:solidFill>
          </p:spPr>
          <p:txBody>
            <a:bodyPr wrap="none" rtlCol="0">
              <a:spAutoFit/>
            </a:bodyPr>
            <a:lstStyle/>
            <a:p>
              <a:pPr algn="l"/>
              <a:r>
                <a:rPr lang="en-US" altLang="zh-CN" dirty="0">
                  <a:solidFill>
                    <a:schemeClr val="tx1">
                      <a:lumMod val="75000"/>
                      <a:lumOff val="25000"/>
                    </a:schemeClr>
                  </a:solidFill>
                  <a:latin typeface="+mn-ea"/>
                </a:rPr>
                <a:t> </a:t>
              </a:r>
              <a:r>
                <a:rPr lang="zh-CN" altLang="en-US" sz="2100" dirty="0">
                  <a:solidFill>
                    <a:schemeClr val="tx1">
                      <a:lumMod val="75000"/>
                      <a:lumOff val="25000"/>
                    </a:schemeClr>
                  </a:solidFill>
                  <a:latin typeface="楷体" panose="02010609060101010101" charset="-122"/>
                  <a:ea typeface="楷体" panose="02010609060101010101" charset="-122"/>
                </a:rPr>
                <a:t>分工</a:t>
              </a:r>
              <a:r>
                <a:rPr lang="zh-CN" altLang="en-US" sz="2400" b="1" dirty="0">
                  <a:solidFill>
                    <a:schemeClr val="tx1">
                      <a:lumMod val="75000"/>
                      <a:lumOff val="25000"/>
                    </a:schemeClr>
                  </a:solidFill>
                  <a:latin typeface="+mn-ea"/>
                </a:rPr>
                <a:t>    </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5594" y="460463"/>
            <a:ext cx="6683765" cy="960668"/>
          </a:xfrm>
        </p:spPr>
        <p:txBody>
          <a:bodyPr/>
          <a:lstStyle/>
          <a:p>
            <a:r>
              <a:rPr lang="zh-CN" altLang="en-US" dirty="0"/>
              <a:t>下民的工作</a:t>
            </a:r>
          </a:p>
        </p:txBody>
      </p:sp>
      <p:sp>
        <p:nvSpPr>
          <p:cNvPr id="3" name="内容占位符 2"/>
          <p:cNvSpPr>
            <a:spLocks noGrp="1"/>
          </p:cNvSpPr>
          <p:nvPr>
            <p:ph idx="1"/>
          </p:nvPr>
        </p:nvSpPr>
        <p:spPr>
          <a:xfrm>
            <a:off x="957891" y="1325880"/>
            <a:ext cx="6686550" cy="2833217"/>
          </a:xfrm>
        </p:spPr>
        <p:txBody>
          <a:bodyPr>
            <a:normAutofit/>
          </a:bodyPr>
          <a:lstStyle/>
          <a:p>
            <a:r>
              <a:rPr lang="zh-CN" altLang="en-US" sz="1800" dirty="0"/>
              <a:t>由于下民地位低下，只能从事体力劳动，为上民工作。</a:t>
            </a:r>
          </a:p>
          <a:p>
            <a:r>
              <a:rPr lang="zh-CN" altLang="en-US" sz="1800" dirty="0"/>
              <a:t>没有生育权，政治权利等。</a:t>
            </a:r>
          </a:p>
          <a:p>
            <a:r>
              <a:rPr lang="zh-CN" altLang="en-US" sz="1800" dirty="0"/>
              <a:t>没有姓名，只有编号。</a:t>
            </a:r>
          </a:p>
        </p:txBody>
      </p:sp>
      <p:pic>
        <p:nvPicPr>
          <p:cNvPr id="4" name="图片 3"/>
          <p:cNvPicPr>
            <a:picLocks noChangeAspect="1"/>
          </p:cNvPicPr>
          <p:nvPr/>
        </p:nvPicPr>
        <p:blipFill>
          <a:blip r:embed="rId2"/>
          <a:stretch>
            <a:fillRect/>
          </a:stretch>
        </p:blipFill>
        <p:spPr>
          <a:xfrm>
            <a:off x="5085253" y="2246510"/>
            <a:ext cx="2715578" cy="2357121"/>
          </a:xfrm>
          <a:prstGeom prst="rect">
            <a:avLst/>
          </a:prstGeom>
          <a:ln>
            <a:noFill/>
          </a:ln>
          <a:effectLst>
            <a:softEdge rad="112500"/>
          </a:effectLst>
        </p:spPr>
      </p:pic>
      <p:pic>
        <p:nvPicPr>
          <p:cNvPr id="5" name="图片 4"/>
          <p:cNvPicPr>
            <a:picLocks noChangeAspect="1"/>
          </p:cNvPicPr>
          <p:nvPr/>
        </p:nvPicPr>
        <p:blipFill>
          <a:blip r:embed="rId3"/>
          <a:stretch>
            <a:fillRect/>
          </a:stretch>
        </p:blipFill>
        <p:spPr>
          <a:xfrm>
            <a:off x="894068" y="2353508"/>
            <a:ext cx="3164681" cy="2143125"/>
          </a:xfrm>
          <a:prstGeom prst="rect">
            <a:avLst/>
          </a:prstGeom>
          <a:ln>
            <a:noFill/>
          </a:ln>
          <a:effectLst>
            <a:softEdge rad="112500"/>
          </a:effectLst>
        </p:spPr>
      </p:pic>
      <p:grpSp>
        <p:nvGrpSpPr>
          <p:cNvPr id="18" name="组合 17"/>
          <p:cNvGrpSpPr/>
          <p:nvPr/>
        </p:nvGrpSpPr>
        <p:grpSpPr>
          <a:xfrm>
            <a:off x="3420428" y="177165"/>
            <a:ext cx="2916079" cy="460534"/>
            <a:chOff x="7728" y="727"/>
            <a:chExt cx="6123" cy="967"/>
          </a:xfrm>
        </p:grpSpPr>
        <p:cxnSp>
          <p:nvCxnSpPr>
            <p:cNvPr id="15" name="直接连接符 14"/>
            <p:cNvCxnSpPr/>
            <p:nvPr/>
          </p:nvCxnSpPr>
          <p:spPr>
            <a:xfrm>
              <a:off x="7728" y="1089"/>
              <a:ext cx="612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095" y="727"/>
              <a:ext cx="1647" cy="967"/>
            </a:xfrm>
            <a:prstGeom prst="rect">
              <a:avLst/>
            </a:prstGeom>
            <a:solidFill>
              <a:schemeClr val="bg1"/>
            </a:solidFill>
          </p:spPr>
          <p:txBody>
            <a:bodyPr wrap="none" rtlCol="0">
              <a:spAutoFit/>
            </a:bodyPr>
            <a:lstStyle/>
            <a:p>
              <a:pPr algn="l"/>
              <a:r>
                <a:rPr lang="en-US" altLang="zh-CN">
                  <a:solidFill>
                    <a:schemeClr val="tx1">
                      <a:lumMod val="75000"/>
                      <a:lumOff val="25000"/>
                    </a:schemeClr>
                  </a:solidFill>
                  <a:latin typeface="+mn-ea"/>
                </a:rPr>
                <a:t> </a:t>
              </a:r>
              <a:r>
                <a:rPr lang="zh-CN" altLang="en-US" sz="2100">
                  <a:solidFill>
                    <a:schemeClr val="tx1">
                      <a:lumMod val="75000"/>
                      <a:lumOff val="25000"/>
                    </a:schemeClr>
                  </a:solidFill>
                  <a:latin typeface="楷体" panose="02010609060101010101" charset="-122"/>
                  <a:ea typeface="楷体" panose="02010609060101010101" charset="-122"/>
                </a:rPr>
                <a:t>分工</a:t>
              </a:r>
              <a:r>
                <a:rPr lang="zh-CN" altLang="en-US" sz="2400" b="1">
                  <a:solidFill>
                    <a:schemeClr val="tx1">
                      <a:lumMod val="75000"/>
                      <a:lumOff val="25000"/>
                    </a:schemeClr>
                  </a:solidFill>
                  <a:latin typeface="+mn-ea"/>
                </a:rPr>
                <a:t>    </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9"/>
          <p:cNvSpPr>
            <a:spLocks noChangeArrowheads="1"/>
          </p:cNvSpPr>
          <p:nvPr/>
        </p:nvSpPr>
        <p:spPr bwMode="auto">
          <a:xfrm>
            <a:off x="569279" y="412342"/>
            <a:ext cx="2160587"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b="1" dirty="0">
                <a:solidFill>
                  <a:schemeClr val="accent1"/>
                </a:solidFill>
                <a:latin typeface="微软雅黑" panose="020B0503020204020204" pitchFamily="34" charset="-122"/>
                <a:ea typeface="微软雅黑" panose="020B0503020204020204" pitchFamily="34" charset="-122"/>
              </a:rPr>
              <a:t>四</a:t>
            </a:r>
            <a:r>
              <a:rPr lang="en-US" altLang="zh-CN" sz="2800" b="1" dirty="0">
                <a:solidFill>
                  <a:schemeClr val="accent1"/>
                </a:solidFill>
                <a:latin typeface="微软雅黑" panose="020B0503020204020204" pitchFamily="34" charset="-122"/>
                <a:ea typeface="微软雅黑" panose="020B0503020204020204" pitchFamily="34" charset="-122"/>
              </a:rPr>
              <a:t>.</a:t>
            </a:r>
            <a:r>
              <a:rPr lang="zh-CN" altLang="en-US" sz="2800" b="1" dirty="0">
                <a:solidFill>
                  <a:schemeClr val="accent1"/>
                </a:solidFill>
                <a:latin typeface="微软雅黑" panose="020B0503020204020204" pitchFamily="34" charset="-122"/>
                <a:ea typeface="微软雅黑" panose="020B0503020204020204" pitchFamily="34" charset="-122"/>
              </a:rPr>
              <a:t>技术</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pic>
        <p:nvPicPr>
          <p:cNvPr id="2" name="C9F754DE-2CAD-44b6-B708-469DEB6407EB-1" descr="qt_temp"/>
          <p:cNvPicPr>
            <a:picLocks noChangeAspect="1"/>
          </p:cNvPicPr>
          <p:nvPr/>
        </p:nvPicPr>
        <p:blipFill>
          <a:blip r:embed="rId3"/>
          <a:stretch>
            <a:fillRect/>
          </a:stretch>
        </p:blipFill>
        <p:spPr>
          <a:xfrm>
            <a:off x="569595" y="842645"/>
            <a:ext cx="8004175" cy="3458210"/>
          </a:xfrm>
          <a:prstGeom prst="rect">
            <a:avLst/>
          </a:prstGeom>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9"/>
          <p:cNvSpPr>
            <a:spLocks noChangeArrowheads="1"/>
          </p:cNvSpPr>
          <p:nvPr/>
        </p:nvSpPr>
        <p:spPr bwMode="auto">
          <a:xfrm>
            <a:off x="509589" y="453617"/>
            <a:ext cx="2160587"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dirty="0">
                <a:solidFill>
                  <a:schemeClr val="accent1"/>
                </a:solidFill>
                <a:latin typeface="微软雅黑" panose="020B0503020204020204" pitchFamily="34" charset="-122"/>
                <a:ea typeface="微软雅黑" panose="020B0503020204020204" pitchFamily="34" charset="-122"/>
              </a:rPr>
              <a:t>农业生产技术</a:t>
            </a:r>
          </a:p>
        </p:txBody>
      </p:sp>
      <p:sp>
        <p:nvSpPr>
          <p:cNvPr id="2" name="文本框 1"/>
          <p:cNvSpPr txBox="1"/>
          <p:nvPr/>
        </p:nvSpPr>
        <p:spPr>
          <a:xfrm>
            <a:off x="509270" y="897255"/>
            <a:ext cx="4406900" cy="4246245"/>
          </a:xfrm>
          <a:prstGeom prst="rect">
            <a:avLst/>
          </a:prstGeom>
          <a:noFill/>
        </p:spPr>
        <p:txBody>
          <a:bodyPr wrap="square" rtlCol="0">
            <a:spAutoFit/>
          </a:bodyPr>
          <a:lstStyle/>
          <a:p>
            <a:r>
              <a:rPr lang="en-US" altLang="zh-CN"/>
              <a:t>1.</a:t>
            </a:r>
            <a:r>
              <a:rPr lang="zh-CN" altLang="en-US"/>
              <a:t>集约型农业</a:t>
            </a:r>
          </a:p>
          <a:p>
            <a:r>
              <a:rPr lang="zh-CN" altLang="en-US"/>
              <a:t>具有灌溉、耕具等特点。灌溉需要征服河流，建造水利系统，这种大型工程个人是无法完成的，需要又某些集权机构系统地进行建造；而耕具的发展需要更耐用，更锋利的金属作为零部件。</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 name="文本框 2"/>
          <p:cNvSpPr txBox="1"/>
          <p:nvPr/>
        </p:nvSpPr>
        <p:spPr>
          <a:xfrm>
            <a:off x="611505" y="3161030"/>
            <a:ext cx="7575550" cy="1198880"/>
          </a:xfrm>
          <a:prstGeom prst="rect">
            <a:avLst/>
          </a:prstGeom>
          <a:noFill/>
        </p:spPr>
        <p:txBody>
          <a:bodyPr wrap="square" rtlCol="0">
            <a:spAutoFit/>
          </a:bodyPr>
          <a:lstStyle/>
          <a:p>
            <a:r>
              <a:rPr lang="en-US" altLang="zh-CN"/>
              <a:t>2.</a:t>
            </a:r>
            <a:r>
              <a:rPr lang="zh-CN" altLang="en-US"/>
              <a:t>畜牧业</a:t>
            </a:r>
          </a:p>
          <a:p>
            <a:r>
              <a:rPr lang="zh-CN" altLang="en-US"/>
              <a:t>人们对捕猎获得的野兽驯化，发展起畜牧业，将谷物种植与牲畜饲养结合起来了。后来人们又</a:t>
            </a:r>
            <a:r>
              <a:rPr lang="zh-CN" altLang="en-US">
                <a:sym typeface="+mn-ea"/>
              </a:rPr>
              <a:t>学会了如何利用牲畜的力量从事耕耘活动，用牲畜替代人力。</a:t>
            </a:r>
            <a:endParaRPr lang="zh-CN" altLang="en-US"/>
          </a:p>
        </p:txBody>
      </p:sp>
      <p:pic>
        <p:nvPicPr>
          <p:cNvPr id="4" name="图片 3" descr="u=254811018,2220408688&amp;fm=26&amp;gp=0"/>
          <p:cNvPicPr>
            <a:picLocks noChangeAspect="1"/>
          </p:cNvPicPr>
          <p:nvPr/>
        </p:nvPicPr>
        <p:blipFill>
          <a:blip r:embed="rId3"/>
          <a:stretch>
            <a:fillRect/>
          </a:stretch>
        </p:blipFill>
        <p:spPr>
          <a:xfrm>
            <a:off x="4916170" y="605790"/>
            <a:ext cx="3439795" cy="2386330"/>
          </a:xfrm>
          <a:prstGeom prst="rect">
            <a:avLst/>
          </a:prstGeom>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9"/>
          <p:cNvSpPr>
            <a:spLocks noChangeArrowheads="1"/>
          </p:cNvSpPr>
          <p:nvPr/>
        </p:nvSpPr>
        <p:spPr bwMode="auto">
          <a:xfrm>
            <a:off x="509589" y="453617"/>
            <a:ext cx="2160587"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dirty="0">
                <a:solidFill>
                  <a:schemeClr val="accent1"/>
                </a:solidFill>
                <a:latin typeface="微软雅黑" panose="020B0503020204020204" pitchFamily="34" charset="-122"/>
                <a:ea typeface="微软雅黑" panose="020B0503020204020204" pitchFamily="34" charset="-122"/>
              </a:rPr>
              <a:t>材料制造技术</a:t>
            </a:r>
          </a:p>
        </p:txBody>
      </p:sp>
      <p:sp>
        <p:nvSpPr>
          <p:cNvPr id="3" name="文本框 2"/>
          <p:cNvSpPr txBox="1"/>
          <p:nvPr/>
        </p:nvSpPr>
        <p:spPr>
          <a:xfrm>
            <a:off x="587375" y="963930"/>
            <a:ext cx="7965440" cy="3969385"/>
          </a:xfrm>
          <a:prstGeom prst="rect">
            <a:avLst/>
          </a:prstGeom>
          <a:noFill/>
        </p:spPr>
        <p:txBody>
          <a:bodyPr wrap="square" rtlCol="0">
            <a:spAutoFit/>
          </a:bodyPr>
          <a:lstStyle/>
          <a:p>
            <a:r>
              <a:rPr lang="zh-CN" altLang="en-US"/>
              <a:t>1</a:t>
            </a:r>
            <a:r>
              <a:rPr lang="en-US" altLang="zh-CN"/>
              <a:t>.</a:t>
            </a:r>
            <a:r>
              <a:rPr lang="zh-CN" altLang="en-US"/>
              <a:t>冶炼</a:t>
            </a:r>
          </a:p>
          <a:p>
            <a:r>
              <a:rPr lang="zh-CN" altLang="en-US"/>
              <a:t>已经掌握初步的提炼技术，能制作出青铜器。</a:t>
            </a:r>
          </a:p>
          <a:p>
            <a:endParaRPr lang="zh-CN" altLang="en-US"/>
          </a:p>
          <a:p>
            <a:r>
              <a:rPr lang="zh-CN" altLang="en-US"/>
              <a:t>2</a:t>
            </a:r>
            <a:r>
              <a:rPr lang="en-US" altLang="zh-CN"/>
              <a:t>.</a:t>
            </a:r>
            <a:r>
              <a:rPr lang="zh-CN" altLang="en-US"/>
              <a:t>纺织</a:t>
            </a:r>
          </a:p>
          <a:p>
            <a:r>
              <a:rPr lang="zh-CN" altLang="en-US"/>
              <a:t>人们大量种桑养蚕，利用</a:t>
            </a:r>
            <a:r>
              <a:rPr lang="zh-CN" altLang="en-US">
                <a:sym typeface="+mn-ea"/>
              </a:rPr>
              <a:t>棉、麻、丝等纺织材料，</a:t>
            </a:r>
            <a:r>
              <a:rPr lang="zh-CN" altLang="en-US"/>
              <a:t>发展起发达的</a:t>
            </a:r>
            <a:r>
              <a:rPr lang="zh-CN" altLang="en-US">
                <a:sym typeface="+mn-ea"/>
              </a:rPr>
              <a:t>养蚕和丝织业</a:t>
            </a:r>
            <a:endParaRPr lang="zh-CN" altLang="en-US"/>
          </a:p>
          <a:p>
            <a:endParaRPr lang="zh-CN" altLang="en-US"/>
          </a:p>
          <a:p>
            <a:r>
              <a:rPr lang="zh-CN" altLang="en-US"/>
              <a:t>3</a:t>
            </a:r>
            <a:r>
              <a:rPr lang="en-US" altLang="zh-CN"/>
              <a:t>.</a:t>
            </a:r>
            <a:r>
              <a:rPr lang="zh-CN" altLang="en-US"/>
              <a:t>制革</a:t>
            </a:r>
          </a:p>
          <a:p>
            <a:r>
              <a:rPr lang="zh-CN" altLang="en-US"/>
              <a:t>人们最初利用动物的皮毛或植物来御寒，后又发现把毛皮浸泡在含矿物盐的溶液里制成皮革，更有利于保存。</a:t>
            </a:r>
          </a:p>
          <a:p>
            <a:endParaRPr lang="zh-CN" altLang="en-US"/>
          </a:p>
          <a:p>
            <a:r>
              <a:rPr lang="en-US" altLang="zh-CN"/>
              <a:t>4.</a:t>
            </a:r>
            <a:r>
              <a:rPr lang="zh-CN" altLang="en-US"/>
              <a:t>制器</a:t>
            </a:r>
          </a:p>
          <a:p>
            <a:r>
              <a:rPr lang="zh-CN" altLang="en-US"/>
              <a:t>人们利用陶土的粘性制成器皿来盛放食物；</a:t>
            </a:r>
          </a:p>
          <a:p>
            <a:r>
              <a:rPr lang="zh-CN" altLang="en-US"/>
              <a:t>用石头做出多种生产工具</a:t>
            </a:r>
          </a:p>
          <a:p>
            <a:endParaRPr lang="zh-CN" altLang="en-US"/>
          </a:p>
        </p:txBody>
      </p:sp>
      <p:pic>
        <p:nvPicPr>
          <p:cNvPr id="4" name="图片 3" descr="u=3966150382,2006470479&amp;fm=26&amp;gp=0"/>
          <p:cNvPicPr>
            <a:picLocks noChangeAspect="1"/>
          </p:cNvPicPr>
          <p:nvPr/>
        </p:nvPicPr>
        <p:blipFill>
          <a:blip r:embed="rId3"/>
          <a:stretch>
            <a:fillRect/>
          </a:stretch>
        </p:blipFill>
        <p:spPr>
          <a:xfrm>
            <a:off x="5600700" y="3286760"/>
            <a:ext cx="2649855" cy="1593215"/>
          </a:xfrm>
          <a:prstGeom prst="rect">
            <a:avLst/>
          </a:prstGeom>
        </p:spPr>
      </p:pic>
      <p:pic>
        <p:nvPicPr>
          <p:cNvPr id="5" name="图片 4" descr="timgK21LQ1VQ"/>
          <p:cNvPicPr>
            <a:picLocks noChangeAspect="1"/>
          </p:cNvPicPr>
          <p:nvPr/>
        </p:nvPicPr>
        <p:blipFill>
          <a:blip r:embed="rId4"/>
          <a:stretch>
            <a:fillRect/>
          </a:stretch>
        </p:blipFill>
        <p:spPr>
          <a:xfrm>
            <a:off x="5684520" y="357505"/>
            <a:ext cx="2868295" cy="1638300"/>
          </a:xfrm>
          <a:prstGeom prst="rect">
            <a:avLst/>
          </a:prstGeom>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9"/>
          <p:cNvSpPr>
            <a:spLocks noChangeArrowheads="1"/>
          </p:cNvSpPr>
          <p:nvPr/>
        </p:nvSpPr>
        <p:spPr bwMode="auto">
          <a:xfrm>
            <a:off x="509589" y="453617"/>
            <a:ext cx="2160587"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dirty="0">
                <a:solidFill>
                  <a:schemeClr val="accent1"/>
                </a:solidFill>
                <a:latin typeface="微软雅黑" panose="020B0503020204020204" pitchFamily="34" charset="-122"/>
                <a:ea typeface="微软雅黑" panose="020B0503020204020204" pitchFamily="34" charset="-122"/>
              </a:rPr>
              <a:t>数学、天文</a:t>
            </a:r>
          </a:p>
        </p:txBody>
      </p:sp>
      <p:sp>
        <p:nvSpPr>
          <p:cNvPr id="2" name="文本框 1"/>
          <p:cNvSpPr txBox="1"/>
          <p:nvPr/>
        </p:nvSpPr>
        <p:spPr>
          <a:xfrm>
            <a:off x="645795" y="817245"/>
            <a:ext cx="7555230" cy="922020"/>
          </a:xfrm>
          <a:prstGeom prst="rect">
            <a:avLst/>
          </a:prstGeom>
          <a:noFill/>
        </p:spPr>
        <p:txBody>
          <a:bodyPr wrap="square" rtlCol="0">
            <a:spAutoFit/>
          </a:bodyPr>
          <a:lstStyle/>
          <a:p>
            <a:r>
              <a:rPr lang="zh-CN" altLang="en-US"/>
              <a:t>为了以物换物的方便，人们发明了计数方式。之后，工程应用的需要促使数学深入发展。出于宗教仪式的需要，人们进行了大量的天文观测，用文字的形式记录下异常的天象，周而复始，逐渐建立起精确的立法。</a:t>
            </a:r>
          </a:p>
        </p:txBody>
      </p:sp>
      <p:pic>
        <p:nvPicPr>
          <p:cNvPr id="3" name="图片 2" descr="timgUUCIC9NN"/>
          <p:cNvPicPr>
            <a:picLocks noChangeAspect="1"/>
          </p:cNvPicPr>
          <p:nvPr/>
        </p:nvPicPr>
        <p:blipFill>
          <a:blip r:embed="rId3"/>
          <a:stretch>
            <a:fillRect/>
          </a:stretch>
        </p:blipFill>
        <p:spPr>
          <a:xfrm>
            <a:off x="4447540" y="2134235"/>
            <a:ext cx="4074160" cy="2343150"/>
          </a:xfrm>
          <a:prstGeom prst="rect">
            <a:avLst/>
          </a:prstGeom>
        </p:spPr>
      </p:pic>
      <p:pic>
        <p:nvPicPr>
          <p:cNvPr id="4" name="图片 3" descr="timg4OGOPFL9"/>
          <p:cNvPicPr>
            <a:picLocks noChangeAspect="1"/>
          </p:cNvPicPr>
          <p:nvPr/>
        </p:nvPicPr>
        <p:blipFill>
          <a:blip r:embed="rId4"/>
          <a:stretch>
            <a:fillRect/>
          </a:stretch>
        </p:blipFill>
        <p:spPr>
          <a:xfrm>
            <a:off x="509905" y="2044065"/>
            <a:ext cx="3723005" cy="2523490"/>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510"/>
            <a:ext cx="8366158" cy="4731990"/>
          </a:xfrm>
          <a:prstGeom prst="rect">
            <a:avLst/>
          </a:prstGeom>
        </p:spPr>
      </p:pic>
      <p:sp>
        <p:nvSpPr>
          <p:cNvPr id="12" name="文本框 11"/>
          <p:cNvSpPr txBox="1"/>
          <p:nvPr/>
        </p:nvSpPr>
        <p:spPr>
          <a:xfrm>
            <a:off x="4319972" y="843558"/>
            <a:ext cx="4032448" cy="830997"/>
          </a:xfrm>
          <a:prstGeom prst="rect">
            <a:avLst/>
          </a:prstGeom>
          <a:noFill/>
        </p:spPr>
        <p:txBody>
          <a:bodyPr wrap="square" rtlCol="0">
            <a:spAutoFit/>
          </a:bodyPr>
          <a:lstStyle/>
          <a:p>
            <a:pPr algn="ctr"/>
            <a:r>
              <a:rPr lang="zh-CN" altLang="en-US" sz="4800" dirty="0">
                <a:latin typeface="+mn-ea"/>
                <a:cs typeface="+mn-ea"/>
              </a:rPr>
              <a:t>感谢聆听！</a:t>
            </a:r>
          </a:p>
        </p:txBody>
      </p:sp>
    </p:spTree>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Scale>
                                      <p:cBhvr>
                                        <p:cTn id="1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2"/>
                                        </p:tgtEl>
                                        <p:attrNameLst>
                                          <p:attrName>ppt_x</p:attrName>
                                          <p:attrName>ppt_y</p:attrName>
                                        </p:attrNameLst>
                                      </p:cBhvr>
                                    </p:animMotion>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方块"/>
          <p:cNvSpPr/>
          <p:nvPr>
            <p:custDataLst>
              <p:tags r:id="rId1"/>
            </p:custDataLst>
          </p:nvPr>
        </p:nvSpPr>
        <p:spPr>
          <a:xfrm>
            <a:off x="498586" y="703129"/>
            <a:ext cx="2381945" cy="3737242"/>
          </a:xfrm>
          <a:prstGeom prst="rect">
            <a:avLst/>
          </a:pr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endParaRPr>
          </a:p>
        </p:txBody>
      </p:sp>
      <p:sp>
        <p:nvSpPr>
          <p:cNvPr id="3" name="PA_文本框 11"/>
          <p:cNvSpPr txBox="1"/>
          <p:nvPr>
            <p:custDataLst>
              <p:tags r:id="rId2"/>
            </p:custDataLst>
          </p:nvPr>
        </p:nvSpPr>
        <p:spPr>
          <a:xfrm>
            <a:off x="1026262" y="1932599"/>
            <a:ext cx="1326592" cy="854080"/>
          </a:xfrm>
          <a:prstGeom prst="rect">
            <a:avLst/>
          </a:prstGeom>
          <a:noFill/>
        </p:spPr>
        <p:txBody>
          <a:bodyPr wrap="square" lIns="0" rIns="0" rtlCol="0">
            <a:spAutoFit/>
          </a:bodyPr>
          <a:lstStyle/>
          <a:p>
            <a:pPr algn="dist"/>
            <a:r>
              <a:rPr lang="zh-CN" altLang="en-US" sz="4950" b="1" dirty="0">
                <a:ln w="6350">
                  <a:noFill/>
                </a:ln>
                <a:solidFill>
                  <a:schemeClr val="bg1"/>
                </a:solidFill>
                <a:latin typeface="+mn-ea"/>
                <a:cs typeface="+mn-ea"/>
              </a:rPr>
              <a:t>目录</a:t>
            </a:r>
          </a:p>
        </p:txBody>
      </p:sp>
      <p:sp>
        <p:nvSpPr>
          <p:cNvPr id="4" name="PA_文本框 12"/>
          <p:cNvSpPr txBox="1"/>
          <p:nvPr>
            <p:custDataLst>
              <p:tags r:id="rId3"/>
            </p:custDataLst>
          </p:nvPr>
        </p:nvSpPr>
        <p:spPr>
          <a:xfrm>
            <a:off x="969836" y="2643758"/>
            <a:ext cx="1439445" cy="415498"/>
          </a:xfrm>
          <a:prstGeom prst="rect">
            <a:avLst/>
          </a:prstGeom>
          <a:noFill/>
        </p:spPr>
        <p:txBody>
          <a:bodyPr wrap="square" lIns="0" rIns="0" rtlCol="0">
            <a:spAutoFit/>
          </a:bodyPr>
          <a:lstStyle/>
          <a:p>
            <a:pPr algn="dist"/>
            <a:r>
              <a:rPr lang="en-US" altLang="zh-CN" sz="2100" dirty="0">
                <a:ln w="6350">
                  <a:noFill/>
                </a:ln>
                <a:solidFill>
                  <a:schemeClr val="bg1"/>
                </a:solidFill>
                <a:latin typeface="方正美黑简体" panose="02010601030101010101" pitchFamily="2" charset="-122"/>
                <a:ea typeface="方正美黑简体" panose="02010601030101010101" pitchFamily="2" charset="-122"/>
                <a:cs typeface="+mn-ea"/>
              </a:rPr>
              <a:t>CONTENTS</a:t>
            </a:r>
            <a:endParaRPr lang="zh-CN" altLang="en-US" sz="2100" dirty="0">
              <a:ln w="6350">
                <a:noFill/>
              </a:ln>
              <a:solidFill>
                <a:schemeClr val="bg1"/>
              </a:solidFill>
              <a:latin typeface="方正美黑简体" panose="02010601030101010101" pitchFamily="2" charset="-122"/>
              <a:ea typeface="方正美黑简体" panose="02010601030101010101" pitchFamily="2" charset="-122"/>
              <a:cs typeface="+mn-ea"/>
            </a:endParaRPr>
          </a:p>
        </p:txBody>
      </p:sp>
      <p:sp>
        <p:nvSpPr>
          <p:cNvPr id="6" name="矩形 5"/>
          <p:cNvSpPr/>
          <p:nvPr/>
        </p:nvSpPr>
        <p:spPr>
          <a:xfrm>
            <a:off x="3733099" y="1773735"/>
            <a:ext cx="450211" cy="450211"/>
          </a:xfrm>
          <a:prstGeom prst="rect">
            <a:avLst/>
          </a:prstGeom>
          <a:solidFill>
            <a:schemeClr val="tx1">
              <a:lumMod val="65000"/>
              <a:lumOff val="35000"/>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bg1"/>
                </a:solidFill>
                <a:latin typeface="Agency FB" panose="020B0503020202020204" pitchFamily="34" charset="0"/>
                <a:cs typeface="+mn-ea"/>
              </a:rPr>
              <a:t>01</a:t>
            </a:r>
            <a:endParaRPr lang="zh-CN" altLang="en-US" sz="2400" dirty="0">
              <a:solidFill>
                <a:schemeClr val="bg1"/>
              </a:solidFill>
              <a:latin typeface="Agency FB" panose="020B0503020202020204" pitchFamily="34" charset="0"/>
              <a:cs typeface="+mn-ea"/>
            </a:endParaRPr>
          </a:p>
        </p:txBody>
      </p:sp>
      <p:sp>
        <p:nvSpPr>
          <p:cNvPr id="7" name="文本框 6"/>
          <p:cNvSpPr txBox="1"/>
          <p:nvPr/>
        </p:nvSpPr>
        <p:spPr>
          <a:xfrm>
            <a:off x="4284712" y="1756465"/>
            <a:ext cx="929640" cy="506730"/>
          </a:xfrm>
          <a:prstGeom prst="rect">
            <a:avLst/>
          </a:prstGeom>
          <a:noFill/>
        </p:spPr>
        <p:txBody>
          <a:bodyPr wrap="none" rtlCol="0">
            <a:spAutoFit/>
          </a:bodyPr>
          <a:lstStyle/>
          <a:p>
            <a:r>
              <a:rPr lang="zh-CN" altLang="en-US" sz="2700" b="1" spc="225" dirty="0">
                <a:latin typeface="楷体" panose="02010609060101010101" charset="-122"/>
                <a:ea typeface="楷体" panose="02010609060101010101" charset="-122"/>
                <a:cs typeface="+mn-ea"/>
              </a:rPr>
              <a:t>建筑</a:t>
            </a:r>
          </a:p>
        </p:txBody>
      </p:sp>
      <p:sp>
        <p:nvSpPr>
          <p:cNvPr id="9" name="矩形 8"/>
          <p:cNvSpPr/>
          <p:nvPr/>
        </p:nvSpPr>
        <p:spPr>
          <a:xfrm>
            <a:off x="3733099" y="2927032"/>
            <a:ext cx="450211" cy="450211"/>
          </a:xfrm>
          <a:prstGeom prst="rect">
            <a:avLst/>
          </a:prstGeom>
          <a:gradFill>
            <a:gsLst>
              <a:gs pos="0">
                <a:srgbClr val="9EE256"/>
              </a:gs>
              <a:gs pos="100000">
                <a:srgbClr val="52762D"/>
              </a:gs>
            </a:gsLst>
            <a:path path="rect">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bg1"/>
                </a:solidFill>
                <a:latin typeface="Agency FB" panose="020B0503020202020204" pitchFamily="34" charset="0"/>
                <a:cs typeface="+mn-ea"/>
              </a:rPr>
              <a:t>03</a:t>
            </a:r>
            <a:endParaRPr lang="zh-CN" altLang="en-US" sz="2400" dirty="0">
              <a:solidFill>
                <a:schemeClr val="bg1"/>
              </a:solidFill>
              <a:latin typeface="Agency FB" panose="020B0503020202020204" pitchFamily="34" charset="0"/>
              <a:cs typeface="+mn-ea"/>
            </a:endParaRPr>
          </a:p>
        </p:txBody>
      </p:sp>
      <p:sp>
        <p:nvSpPr>
          <p:cNvPr id="10" name="文本框 9"/>
          <p:cNvSpPr txBox="1"/>
          <p:nvPr/>
        </p:nvSpPr>
        <p:spPr>
          <a:xfrm>
            <a:off x="4284712" y="2898967"/>
            <a:ext cx="929640" cy="506730"/>
          </a:xfrm>
          <a:prstGeom prst="rect">
            <a:avLst/>
          </a:prstGeom>
          <a:noFill/>
        </p:spPr>
        <p:txBody>
          <a:bodyPr wrap="none" rtlCol="0">
            <a:spAutoFit/>
          </a:bodyPr>
          <a:lstStyle/>
          <a:p>
            <a:r>
              <a:rPr lang="zh-CN" altLang="en-US" sz="2700" b="1" spc="225" dirty="0">
                <a:latin typeface="楷体" panose="02010609060101010101" charset="-122"/>
                <a:ea typeface="楷体" panose="02010609060101010101" charset="-122"/>
                <a:cs typeface="+mn-ea"/>
              </a:rPr>
              <a:t>分工</a:t>
            </a:r>
          </a:p>
        </p:txBody>
      </p:sp>
      <p:sp>
        <p:nvSpPr>
          <p:cNvPr id="12" name="矩形 11"/>
          <p:cNvSpPr/>
          <p:nvPr/>
        </p:nvSpPr>
        <p:spPr>
          <a:xfrm>
            <a:off x="6384859" y="1773735"/>
            <a:ext cx="450211" cy="450211"/>
          </a:xfrm>
          <a:prstGeom prst="rect">
            <a:avLst/>
          </a:pr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bg1"/>
                </a:solidFill>
                <a:latin typeface="Agency FB" panose="020B0503020202020204" pitchFamily="34" charset="0"/>
                <a:cs typeface="+mn-ea"/>
              </a:rPr>
              <a:t>02</a:t>
            </a:r>
            <a:endParaRPr lang="zh-CN" altLang="en-US" sz="2400" dirty="0">
              <a:solidFill>
                <a:schemeClr val="bg1"/>
              </a:solidFill>
              <a:latin typeface="Agency FB" panose="020B0503020202020204" pitchFamily="34" charset="0"/>
              <a:cs typeface="+mn-ea"/>
            </a:endParaRPr>
          </a:p>
        </p:txBody>
      </p:sp>
      <p:sp>
        <p:nvSpPr>
          <p:cNvPr id="13" name="文本框 12"/>
          <p:cNvSpPr txBox="1"/>
          <p:nvPr/>
        </p:nvSpPr>
        <p:spPr>
          <a:xfrm>
            <a:off x="6936472" y="1756465"/>
            <a:ext cx="929640" cy="506730"/>
          </a:xfrm>
          <a:prstGeom prst="rect">
            <a:avLst/>
          </a:prstGeom>
          <a:noFill/>
        </p:spPr>
        <p:txBody>
          <a:bodyPr wrap="none" rtlCol="0">
            <a:spAutoFit/>
          </a:bodyPr>
          <a:lstStyle/>
          <a:p>
            <a:r>
              <a:rPr lang="zh-CN" altLang="en-US" sz="2700" b="1" spc="225" dirty="0">
                <a:latin typeface="楷体" panose="02010609060101010101" charset="-122"/>
                <a:ea typeface="楷体" panose="02010609060101010101" charset="-122"/>
                <a:cs typeface="+mn-ea"/>
              </a:rPr>
              <a:t>阶级</a:t>
            </a:r>
          </a:p>
        </p:txBody>
      </p:sp>
      <p:sp>
        <p:nvSpPr>
          <p:cNvPr id="15" name="矩形 14"/>
          <p:cNvSpPr/>
          <p:nvPr/>
        </p:nvSpPr>
        <p:spPr>
          <a:xfrm>
            <a:off x="6384859" y="2927032"/>
            <a:ext cx="450211" cy="450211"/>
          </a:xfrm>
          <a:prstGeom prst="rect">
            <a:avLst/>
          </a:prstGeom>
          <a:gradFill>
            <a:gsLst>
              <a:gs pos="0">
                <a:srgbClr val="FECF40"/>
              </a:gs>
              <a:gs pos="100000">
                <a:srgbClr val="846C21"/>
              </a:gs>
            </a:gsLst>
            <a:path path="rect">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bg1"/>
                </a:solidFill>
                <a:latin typeface="Agency FB" panose="020B0503020202020204" pitchFamily="34" charset="0"/>
                <a:cs typeface="+mn-ea"/>
              </a:rPr>
              <a:t>04</a:t>
            </a:r>
            <a:endParaRPr lang="zh-CN" altLang="en-US" sz="2400" dirty="0">
              <a:solidFill>
                <a:schemeClr val="bg1"/>
              </a:solidFill>
              <a:latin typeface="Agency FB" panose="020B0503020202020204" pitchFamily="34" charset="0"/>
              <a:cs typeface="+mn-ea"/>
            </a:endParaRPr>
          </a:p>
        </p:txBody>
      </p:sp>
      <p:sp>
        <p:nvSpPr>
          <p:cNvPr id="16" name="文本框 15"/>
          <p:cNvSpPr txBox="1"/>
          <p:nvPr/>
        </p:nvSpPr>
        <p:spPr>
          <a:xfrm>
            <a:off x="6936472" y="2909762"/>
            <a:ext cx="929640" cy="506730"/>
          </a:xfrm>
          <a:prstGeom prst="rect">
            <a:avLst/>
          </a:prstGeom>
          <a:noFill/>
        </p:spPr>
        <p:txBody>
          <a:bodyPr wrap="none" rtlCol="0">
            <a:spAutoFit/>
          </a:bodyPr>
          <a:lstStyle/>
          <a:p>
            <a:pPr algn="l"/>
            <a:r>
              <a:rPr lang="zh-CN" altLang="en-US" sz="2700" b="1" spc="225" dirty="0">
                <a:latin typeface="楷体" panose="02010609060101010101" charset="-122"/>
                <a:ea typeface="楷体" panose="02010609060101010101" charset="-122"/>
                <a:cs typeface="+mn-ea"/>
                <a:sym typeface="+mn-ea"/>
              </a:rPr>
              <a:t>技术</a:t>
            </a:r>
            <a:endParaRPr lang="zh-CN" altLang="en-US" sz="2700" spc="225" dirty="0">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360"/>
                                          </p:val>
                                        </p:tav>
                                        <p:tav tm="100000">
                                          <p:val>
                                            <p:fltVal val="0"/>
                                          </p:val>
                                        </p:tav>
                                      </p:tavLst>
                                    </p:anim>
                                    <p:animEffect transition="in" filter="fade">
                                      <p:cBhvr>
                                        <p:cTn id="15" dur="500"/>
                                        <p:tgtEl>
                                          <p:spTgt spid="3"/>
                                        </p:tgtEl>
                                      </p:cBhvr>
                                    </p:animEffect>
                                  </p:childTnLst>
                                </p:cTn>
                              </p:par>
                            </p:childTnLst>
                          </p:cTn>
                        </p:par>
                        <p:par>
                          <p:cTn id="16" fill="hold">
                            <p:stCondLst>
                              <p:cond delay="1049"/>
                            </p:stCondLst>
                            <p:childTnLst>
                              <p:par>
                                <p:cTn id="17" presetID="47"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1549"/>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2099"/>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3"/>
                                        </p:tgtEl>
                                        <p:attrNameLst>
                                          <p:attrName>ppt_y</p:attrName>
                                        </p:attrNameLst>
                                      </p:cBhvr>
                                      <p:tavLst>
                                        <p:tav tm="0">
                                          <p:val>
                                            <p:strVal val="#ppt_y"/>
                                          </p:val>
                                        </p:tav>
                                        <p:tav tm="100000">
                                          <p:val>
                                            <p:strVal val="#ppt_y"/>
                                          </p:val>
                                        </p:tav>
                                      </p:tavLst>
                                    </p:anim>
                                    <p:anim calcmode="lin" valueType="num">
                                      <p:cBhvr>
                                        <p:cTn id="3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3"/>
                                        </p:tgtEl>
                                      </p:cBhvr>
                                    </p:animEffect>
                                  </p:childTnLst>
                                </p:cTn>
                              </p:par>
                            </p:childTnLst>
                          </p:cTn>
                        </p:par>
                        <p:par>
                          <p:cTn id="38" fill="hold">
                            <p:stCondLst>
                              <p:cond delay="265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0"/>
                                        </p:tgtEl>
                                        <p:attrNameLst>
                                          <p:attrName>ppt_y</p:attrName>
                                        </p:attrNameLst>
                                      </p:cBhvr>
                                      <p:tavLst>
                                        <p:tav tm="0">
                                          <p:val>
                                            <p:strVal val="#ppt_y"/>
                                          </p:val>
                                        </p:tav>
                                        <p:tav tm="100000">
                                          <p:val>
                                            <p:strVal val="#ppt_y"/>
                                          </p:val>
                                        </p:tav>
                                      </p:tavLst>
                                    </p:anim>
                                    <p:anim calcmode="lin" valueType="num">
                                      <p:cBhvr>
                                        <p:cTn id="4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0"/>
                                        </p:tgtEl>
                                      </p:cBhvr>
                                    </p:animEffect>
                                  </p:childTnLst>
                                </p:cTn>
                              </p:par>
                            </p:childTnLst>
                          </p:cTn>
                        </p:par>
                        <p:par>
                          <p:cTn id="46" fill="hold">
                            <p:stCondLst>
                              <p:cond delay="320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6"/>
                                        </p:tgtEl>
                                        <p:attrNameLst>
                                          <p:attrName>ppt_y</p:attrName>
                                        </p:attrNameLst>
                                      </p:cBhvr>
                                      <p:tavLst>
                                        <p:tav tm="0">
                                          <p:val>
                                            <p:strVal val="#ppt_y"/>
                                          </p:val>
                                        </p:tav>
                                        <p:tav tm="100000">
                                          <p:val>
                                            <p:strVal val="#ppt_y"/>
                                          </p:val>
                                        </p:tav>
                                      </p:tavLst>
                                    </p:anim>
                                    <p:anim calcmode="lin" valueType="num">
                                      <p:cBhvr>
                                        <p:cTn id="51"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7" grpId="0"/>
      <p:bldP spid="10" grpId="0"/>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3B88A47-C4BF-4432-A383-7B29C2CA9CFA}"/>
              </a:ext>
            </a:extLst>
          </p:cNvPr>
          <p:cNvSpPr/>
          <p:nvPr/>
        </p:nvSpPr>
        <p:spPr>
          <a:xfrm>
            <a:off x="3779912" y="915566"/>
            <a:ext cx="2736304" cy="3537054"/>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pic>
        <p:nvPicPr>
          <p:cNvPr id="5" name="图片 4" descr="1"/>
          <p:cNvPicPr>
            <a:picLocks noChangeAspect="1"/>
          </p:cNvPicPr>
          <p:nvPr/>
        </p:nvPicPr>
        <p:blipFill>
          <a:blip r:embed="rId2">
            <a:clrChange>
              <a:clrFrom>
                <a:srgbClr val="FFFFFF">
                  <a:alpha val="100000"/>
                </a:srgbClr>
              </a:clrFrom>
              <a:clrTo>
                <a:srgbClr val="FFFFFF">
                  <a:alpha val="100000"/>
                  <a:alpha val="0"/>
                </a:srgbClr>
              </a:clrTo>
            </a:clrChange>
          </a:blip>
          <a:srcRect l="10158" r="6461" b="51043"/>
          <a:stretch>
            <a:fillRect/>
          </a:stretch>
        </p:blipFill>
        <p:spPr>
          <a:xfrm rot="5400000">
            <a:off x="-1749742" y="1615440"/>
            <a:ext cx="5243513" cy="1870234"/>
          </a:xfrm>
          <a:prstGeom prst="rect">
            <a:avLst/>
          </a:prstGeom>
        </p:spPr>
      </p:pic>
      <p:sp>
        <p:nvSpPr>
          <p:cNvPr id="158" name="简单箭头"/>
          <p:cNvSpPr/>
          <p:nvPr/>
        </p:nvSpPr>
        <p:spPr>
          <a:xfrm>
            <a:off x="1807210" y="1049973"/>
            <a:ext cx="206693" cy="206693"/>
          </a:xfrm>
          <a:prstGeom prst="chevron">
            <a:avLst>
              <a:gd name="adj" fmla="val 8800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0" name="圆角矩形 19"/>
          <p:cNvSpPr/>
          <p:nvPr/>
        </p:nvSpPr>
        <p:spPr>
          <a:xfrm>
            <a:off x="4422775" y="1257300"/>
            <a:ext cx="1296670" cy="791845"/>
          </a:xfrm>
          <a:prstGeom prst="round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 name="图文框 3"/>
          <p:cNvSpPr/>
          <p:nvPr/>
        </p:nvSpPr>
        <p:spPr>
          <a:xfrm>
            <a:off x="3321685" y="445135"/>
            <a:ext cx="3651885" cy="4464050"/>
          </a:xfrm>
          <a:prstGeom prst="frame">
            <a:avLst/>
          </a:prstGeom>
          <a:solidFill>
            <a:srgbClr val="FDFDFD"/>
          </a:solidFill>
          <a:ln>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schemeClr val="tx1"/>
              </a:solidFill>
              <a:cs typeface="+mn-ea"/>
            </a:endParaRPr>
          </a:p>
        </p:txBody>
      </p:sp>
      <p:sp>
        <p:nvSpPr>
          <p:cNvPr id="21" name="椭圆 20"/>
          <p:cNvSpPr/>
          <p:nvPr/>
        </p:nvSpPr>
        <p:spPr>
          <a:xfrm>
            <a:off x="4020185" y="3296285"/>
            <a:ext cx="801370" cy="791845"/>
          </a:xfrm>
          <a:prstGeom prst="ellipse">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2" name="椭圆 21"/>
          <p:cNvSpPr/>
          <p:nvPr/>
        </p:nvSpPr>
        <p:spPr>
          <a:xfrm>
            <a:off x="5306060" y="2317115"/>
            <a:ext cx="1020445" cy="720090"/>
          </a:xfrm>
          <a:prstGeom prst="ellipse">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4" name="矩形 23"/>
          <p:cNvSpPr/>
          <p:nvPr/>
        </p:nvSpPr>
        <p:spPr>
          <a:xfrm>
            <a:off x="4067810" y="221170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5" name="矩形 24"/>
          <p:cNvSpPr/>
          <p:nvPr/>
        </p:nvSpPr>
        <p:spPr>
          <a:xfrm>
            <a:off x="4067810" y="249999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6" name="矩形 25"/>
          <p:cNvSpPr/>
          <p:nvPr/>
        </p:nvSpPr>
        <p:spPr>
          <a:xfrm>
            <a:off x="4262755" y="2157095"/>
            <a:ext cx="186055" cy="25336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7" name="矩形 26"/>
          <p:cNvSpPr/>
          <p:nvPr/>
        </p:nvSpPr>
        <p:spPr>
          <a:xfrm>
            <a:off x="4618355" y="2203450"/>
            <a:ext cx="144145" cy="152400"/>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8" name="矩形 27"/>
          <p:cNvSpPr/>
          <p:nvPr/>
        </p:nvSpPr>
        <p:spPr>
          <a:xfrm>
            <a:off x="4558665" y="249999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9" name="矩形 28"/>
          <p:cNvSpPr/>
          <p:nvPr/>
        </p:nvSpPr>
        <p:spPr>
          <a:xfrm>
            <a:off x="5897880" y="321437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0" name="矩形 29"/>
          <p:cNvSpPr/>
          <p:nvPr/>
        </p:nvSpPr>
        <p:spPr>
          <a:xfrm>
            <a:off x="4762500" y="249999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1" name="矩形 30"/>
          <p:cNvSpPr/>
          <p:nvPr/>
        </p:nvSpPr>
        <p:spPr>
          <a:xfrm>
            <a:off x="4147130" y="278130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2" name="矩形 31"/>
          <p:cNvSpPr/>
          <p:nvPr/>
        </p:nvSpPr>
        <p:spPr>
          <a:xfrm>
            <a:off x="4762500" y="278828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3" name="矩形 32"/>
          <p:cNvSpPr/>
          <p:nvPr/>
        </p:nvSpPr>
        <p:spPr>
          <a:xfrm>
            <a:off x="4500245" y="278828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4" name="矩形 33"/>
          <p:cNvSpPr/>
          <p:nvPr/>
        </p:nvSpPr>
        <p:spPr>
          <a:xfrm>
            <a:off x="4278630" y="304165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5" name="矩形 34"/>
          <p:cNvSpPr/>
          <p:nvPr/>
        </p:nvSpPr>
        <p:spPr>
          <a:xfrm>
            <a:off x="5575300" y="408813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6" name="矩形 35"/>
          <p:cNvSpPr/>
          <p:nvPr/>
        </p:nvSpPr>
        <p:spPr>
          <a:xfrm>
            <a:off x="5083810" y="335851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7" name="矩形 36"/>
          <p:cNvSpPr/>
          <p:nvPr/>
        </p:nvSpPr>
        <p:spPr>
          <a:xfrm>
            <a:off x="5358765" y="315214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8" name="矩形 37"/>
          <p:cNvSpPr/>
          <p:nvPr/>
        </p:nvSpPr>
        <p:spPr>
          <a:xfrm>
            <a:off x="5083810" y="371094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9" name="矩形 38"/>
          <p:cNvSpPr/>
          <p:nvPr/>
        </p:nvSpPr>
        <p:spPr>
          <a:xfrm>
            <a:off x="5502910" y="3413125"/>
            <a:ext cx="288290" cy="303530"/>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0" name="矩形 39"/>
          <p:cNvSpPr/>
          <p:nvPr/>
        </p:nvSpPr>
        <p:spPr>
          <a:xfrm>
            <a:off x="5227955" y="394398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1" name="矩形 40"/>
          <p:cNvSpPr/>
          <p:nvPr/>
        </p:nvSpPr>
        <p:spPr>
          <a:xfrm>
            <a:off x="5897880" y="362013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2" name="矩形 41"/>
          <p:cNvSpPr/>
          <p:nvPr/>
        </p:nvSpPr>
        <p:spPr>
          <a:xfrm>
            <a:off x="5575300" y="385508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3" name="矩形 42"/>
          <p:cNvSpPr/>
          <p:nvPr/>
        </p:nvSpPr>
        <p:spPr>
          <a:xfrm>
            <a:off x="5897880" y="385508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4" name="矩形 43"/>
          <p:cNvSpPr/>
          <p:nvPr/>
        </p:nvSpPr>
        <p:spPr>
          <a:xfrm>
            <a:off x="5897880" y="408813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5" name="矩形 44"/>
          <p:cNvSpPr/>
          <p:nvPr/>
        </p:nvSpPr>
        <p:spPr>
          <a:xfrm>
            <a:off x="5897880" y="164973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6" name="矩形 45"/>
          <p:cNvSpPr/>
          <p:nvPr/>
        </p:nvSpPr>
        <p:spPr>
          <a:xfrm>
            <a:off x="4118610" y="190500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7" name="矩形 46"/>
          <p:cNvSpPr/>
          <p:nvPr/>
        </p:nvSpPr>
        <p:spPr>
          <a:xfrm>
            <a:off x="6182360" y="176085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8" name="矩形 47"/>
          <p:cNvSpPr/>
          <p:nvPr/>
        </p:nvSpPr>
        <p:spPr>
          <a:xfrm>
            <a:off x="6182360" y="201295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50" name="矩形 49"/>
          <p:cNvSpPr/>
          <p:nvPr/>
        </p:nvSpPr>
        <p:spPr>
          <a:xfrm>
            <a:off x="5897880" y="1905000"/>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51" name="矩形 50"/>
          <p:cNvSpPr/>
          <p:nvPr/>
        </p:nvSpPr>
        <p:spPr>
          <a:xfrm>
            <a:off x="4956810" y="3100705"/>
            <a:ext cx="144145" cy="144145"/>
          </a:xfrm>
          <a:prstGeom prst="rect">
            <a:avLst/>
          </a:prstGeom>
          <a:solidFill>
            <a:srgbClr val="FDFDF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53" name="文本框 52"/>
          <p:cNvSpPr txBox="1"/>
          <p:nvPr/>
        </p:nvSpPr>
        <p:spPr>
          <a:xfrm>
            <a:off x="7524115" y="2783840"/>
            <a:ext cx="1179830" cy="368300"/>
          </a:xfrm>
          <a:prstGeom prst="rect">
            <a:avLst/>
          </a:prstGeom>
          <a:noFill/>
        </p:spPr>
        <p:txBody>
          <a:bodyPr wrap="square" rtlCol="0">
            <a:spAutoFit/>
          </a:bodyPr>
          <a:lstStyle/>
          <a:p>
            <a:r>
              <a:rPr lang="zh-CN" altLang="en-US"/>
              <a:t>护城河</a:t>
            </a:r>
          </a:p>
        </p:txBody>
      </p:sp>
      <p:cxnSp>
        <p:nvCxnSpPr>
          <p:cNvPr id="54" name="直接箭头连接符 53"/>
          <p:cNvCxnSpPr/>
          <p:nvPr/>
        </p:nvCxnSpPr>
        <p:spPr>
          <a:xfrm flipV="1">
            <a:off x="2627630" y="3796030"/>
            <a:ext cx="792480" cy="28829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55" name="文本框 54"/>
          <p:cNvSpPr txBox="1"/>
          <p:nvPr/>
        </p:nvSpPr>
        <p:spPr>
          <a:xfrm>
            <a:off x="1601470" y="4084320"/>
            <a:ext cx="1463675" cy="368300"/>
          </a:xfrm>
          <a:prstGeom prst="rect">
            <a:avLst/>
          </a:prstGeom>
          <a:noFill/>
        </p:spPr>
        <p:txBody>
          <a:bodyPr wrap="square" rtlCol="0">
            <a:spAutoFit/>
          </a:bodyPr>
          <a:lstStyle/>
          <a:p>
            <a:r>
              <a:rPr lang="zh-CN" altLang="en-US"/>
              <a:t>外围农村</a:t>
            </a:r>
          </a:p>
        </p:txBody>
      </p:sp>
      <p:sp>
        <p:nvSpPr>
          <p:cNvPr id="56" name="文本框 55"/>
          <p:cNvSpPr txBox="1"/>
          <p:nvPr/>
        </p:nvSpPr>
        <p:spPr>
          <a:xfrm>
            <a:off x="4735037" y="1487170"/>
            <a:ext cx="768350" cy="368300"/>
          </a:xfrm>
          <a:prstGeom prst="rect">
            <a:avLst/>
          </a:prstGeom>
          <a:noFill/>
        </p:spPr>
        <p:txBody>
          <a:bodyPr wrap="square" rtlCol="0">
            <a:spAutoFit/>
          </a:bodyPr>
          <a:lstStyle/>
          <a:p>
            <a:r>
              <a:rPr lang="zh-CN" altLang="en-US" dirty="0"/>
              <a:t>教堂</a:t>
            </a:r>
          </a:p>
        </p:txBody>
      </p:sp>
      <p:sp>
        <p:nvSpPr>
          <p:cNvPr id="57" name="文本框 56"/>
          <p:cNvSpPr txBox="1"/>
          <p:nvPr/>
        </p:nvSpPr>
        <p:spPr>
          <a:xfrm>
            <a:off x="5433417" y="2491105"/>
            <a:ext cx="1154430" cy="368300"/>
          </a:xfrm>
          <a:prstGeom prst="rect">
            <a:avLst/>
          </a:prstGeom>
          <a:noFill/>
        </p:spPr>
        <p:txBody>
          <a:bodyPr wrap="square" rtlCol="0">
            <a:spAutoFit/>
          </a:bodyPr>
          <a:lstStyle/>
          <a:p>
            <a:r>
              <a:rPr lang="zh-CN" altLang="en-US" dirty="0"/>
              <a:t>角斗场</a:t>
            </a:r>
          </a:p>
        </p:txBody>
      </p:sp>
      <p:sp>
        <p:nvSpPr>
          <p:cNvPr id="58" name="文本框 57"/>
          <p:cNvSpPr txBox="1"/>
          <p:nvPr/>
        </p:nvSpPr>
        <p:spPr>
          <a:xfrm>
            <a:off x="4150202" y="3429002"/>
            <a:ext cx="598170" cy="521970"/>
          </a:xfrm>
          <a:prstGeom prst="rect">
            <a:avLst/>
          </a:prstGeom>
          <a:noFill/>
        </p:spPr>
        <p:txBody>
          <a:bodyPr wrap="square" rtlCol="0">
            <a:spAutoFit/>
          </a:bodyPr>
          <a:lstStyle/>
          <a:p>
            <a:r>
              <a:rPr lang="zh-CN" altLang="en-US" sz="1400" dirty="0">
                <a:latin typeface="华文新魏" panose="02010800040101010101" pitchFamily="2" charset="-122"/>
                <a:ea typeface="华文新魏" panose="02010800040101010101" pitchFamily="2" charset="-122"/>
              </a:rPr>
              <a:t>议事大厅</a:t>
            </a:r>
          </a:p>
        </p:txBody>
      </p:sp>
      <p:sp>
        <p:nvSpPr>
          <p:cNvPr id="59" name="文本框 58"/>
          <p:cNvSpPr txBox="1"/>
          <p:nvPr/>
        </p:nvSpPr>
        <p:spPr>
          <a:xfrm>
            <a:off x="2153920" y="780415"/>
            <a:ext cx="1078230" cy="829945"/>
          </a:xfrm>
          <a:prstGeom prst="rect">
            <a:avLst/>
          </a:prstGeom>
          <a:noFill/>
        </p:spPr>
        <p:txBody>
          <a:bodyPr wrap="square" rtlCol="0">
            <a:spAutoFit/>
          </a:bodyPr>
          <a:lstStyle/>
          <a:p>
            <a:r>
              <a:rPr lang="zh-CN" altLang="en-US" sz="2400" b="1" dirty="0">
                <a:latin typeface="楷体" panose="02010609060101010101" charset="-122"/>
                <a:ea typeface="楷体" panose="02010609060101010101" charset="-122"/>
              </a:rPr>
              <a:t>城市</a:t>
            </a:r>
            <a:r>
              <a:rPr lang="zh-CN" altLang="en-US" sz="2400" dirty="0"/>
              <a:t>简图</a:t>
            </a:r>
          </a:p>
        </p:txBody>
      </p:sp>
      <p:sp>
        <p:nvSpPr>
          <p:cNvPr id="60" name="文本框 59"/>
          <p:cNvSpPr txBox="1"/>
          <p:nvPr/>
        </p:nvSpPr>
        <p:spPr>
          <a:xfrm>
            <a:off x="675005" y="60721"/>
            <a:ext cx="2745105" cy="583565"/>
          </a:xfrm>
          <a:prstGeom prst="rect">
            <a:avLst/>
          </a:prstGeom>
          <a:noFill/>
        </p:spPr>
        <p:txBody>
          <a:bodyPr wrap="square" rtlCol="0">
            <a:spAutoFit/>
          </a:bodyPr>
          <a:lstStyle/>
          <a:p>
            <a:r>
              <a:rPr lang="zh-CN" altLang="en-US" sz="3200" dirty="0">
                <a:latin typeface="楷体" panose="02010609060101010101" charset="-122"/>
                <a:ea typeface="楷体" panose="02010609060101010101" charset="-122"/>
                <a:cs typeface="楷体" panose="02010609060101010101" charset="-122"/>
              </a:rPr>
              <a:t>一</a:t>
            </a:r>
            <a:r>
              <a:rPr lang="en-US" altLang="zh-CN" sz="3200" dirty="0">
                <a:latin typeface="楷体" panose="02010609060101010101" charset="-122"/>
                <a:ea typeface="楷体" panose="02010609060101010101" charset="-122"/>
                <a:cs typeface="楷体" panose="02010609060101010101" charset="-122"/>
              </a:rPr>
              <a:t>.</a:t>
            </a:r>
            <a:r>
              <a:rPr lang="zh-CN" altLang="en-US" sz="3200" dirty="0">
                <a:latin typeface="楷体" panose="02010609060101010101" charset="-122"/>
                <a:ea typeface="楷体" panose="02010609060101010101" charset="-122"/>
                <a:cs typeface="楷体" panose="02010609060101010101" charset="-122"/>
              </a:rPr>
              <a:t>建筑</a:t>
            </a:r>
          </a:p>
        </p:txBody>
      </p:sp>
      <p:sp>
        <p:nvSpPr>
          <p:cNvPr id="7" name="矩形 6">
            <a:extLst>
              <a:ext uri="{FF2B5EF4-FFF2-40B4-BE49-F238E27FC236}">
                <a16:creationId xmlns:a16="http://schemas.microsoft.com/office/drawing/2014/main" id="{3023F663-ABC7-4217-B8B0-98E2F58FFF5B}"/>
              </a:ext>
            </a:extLst>
          </p:cNvPr>
          <p:cNvSpPr/>
          <p:nvPr/>
        </p:nvSpPr>
        <p:spPr>
          <a:xfrm>
            <a:off x="3699090" y="780213"/>
            <a:ext cx="2961142" cy="144348"/>
          </a:xfrm>
          <a:prstGeom prst="rect">
            <a:avLst/>
          </a:prstGeom>
          <a:solidFill>
            <a:srgbClr val="00B0F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8" name="矩形 7">
            <a:extLst>
              <a:ext uri="{FF2B5EF4-FFF2-40B4-BE49-F238E27FC236}">
                <a16:creationId xmlns:a16="http://schemas.microsoft.com/office/drawing/2014/main" id="{1BA73DBE-A6B2-4756-B24D-10E48E84F801}"/>
              </a:ext>
            </a:extLst>
          </p:cNvPr>
          <p:cNvSpPr/>
          <p:nvPr/>
        </p:nvSpPr>
        <p:spPr>
          <a:xfrm>
            <a:off x="6508966" y="783485"/>
            <a:ext cx="144146" cy="3804489"/>
          </a:xfrm>
          <a:prstGeom prst="rect">
            <a:avLst/>
          </a:prstGeom>
          <a:solidFill>
            <a:srgbClr val="00B0F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9" name="矩形 8">
            <a:extLst>
              <a:ext uri="{FF2B5EF4-FFF2-40B4-BE49-F238E27FC236}">
                <a16:creationId xmlns:a16="http://schemas.microsoft.com/office/drawing/2014/main" id="{CBC26FA7-8EEB-43E1-AE3C-1B5457C71C7D}"/>
              </a:ext>
            </a:extLst>
          </p:cNvPr>
          <p:cNvSpPr/>
          <p:nvPr/>
        </p:nvSpPr>
        <p:spPr>
          <a:xfrm>
            <a:off x="3635896" y="4451985"/>
            <a:ext cx="3024336" cy="135989"/>
          </a:xfrm>
          <a:prstGeom prst="rect">
            <a:avLst/>
          </a:prstGeom>
          <a:solidFill>
            <a:srgbClr val="00B0F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矩形 9">
            <a:extLst>
              <a:ext uri="{FF2B5EF4-FFF2-40B4-BE49-F238E27FC236}">
                <a16:creationId xmlns:a16="http://schemas.microsoft.com/office/drawing/2014/main" id="{6532E27A-81DB-4D40-B9BF-AA82891B5CB8}"/>
              </a:ext>
            </a:extLst>
          </p:cNvPr>
          <p:cNvSpPr/>
          <p:nvPr/>
        </p:nvSpPr>
        <p:spPr>
          <a:xfrm>
            <a:off x="3629400" y="796925"/>
            <a:ext cx="150512" cy="3719041"/>
          </a:xfrm>
          <a:prstGeom prst="rect">
            <a:avLst/>
          </a:prstGeom>
          <a:solidFill>
            <a:srgbClr val="00B0F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cxnSp>
        <p:nvCxnSpPr>
          <p:cNvPr id="52" name="直接箭头连接符 51"/>
          <p:cNvCxnSpPr/>
          <p:nvPr/>
        </p:nvCxnSpPr>
        <p:spPr>
          <a:xfrm flipH="1" flipV="1">
            <a:off x="6588125" y="2787650"/>
            <a:ext cx="935990" cy="14414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048476" y="1272540"/>
            <a:ext cx="2777490" cy="2777490"/>
          </a:xfrm>
          <a:prstGeom prst="ellipse">
            <a:avLst/>
          </a:prstGeom>
          <a:noFill/>
          <a:ln w="53975">
            <a:solidFill>
              <a:srgbClr val="8A7965"/>
            </a:solidFill>
          </a:ln>
          <a:extLst>
            <a:ext uri="{909E8E84-426E-40DD-AFC4-6F175D3DCCD1}">
              <a14:hiddenFill xmlns:a14="http://schemas.microsoft.com/office/drawing/2010/main">
                <a:blipFill rotWithShape="1">
                  <a:blip r:embed="rId3"/>
                  <a:tile tx="0" ty="0" sx="100000" sy="100000" flip="none" algn="ctr"/>
                </a:bli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4062413" y="955358"/>
            <a:ext cx="705326" cy="3339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p:nvPr/>
        </p:nvSpPr>
        <p:spPr>
          <a:xfrm>
            <a:off x="3196114" y="1634014"/>
            <a:ext cx="312420" cy="312420"/>
          </a:xfrm>
          <a:prstGeom prst="ellipse">
            <a:avLst/>
          </a:prstGeom>
          <a:solidFill>
            <a:srgbClr val="8A7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2883694" y="2555558"/>
            <a:ext cx="312420" cy="312420"/>
          </a:xfrm>
          <a:prstGeom prst="ellipse">
            <a:avLst/>
          </a:prstGeom>
          <a:solidFill>
            <a:srgbClr val="5D4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3125153" y="3312795"/>
            <a:ext cx="312420" cy="312420"/>
          </a:xfrm>
          <a:prstGeom prst="ellipse">
            <a:avLst/>
          </a:prstGeom>
          <a:solidFill>
            <a:srgbClr val="8A7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5661660" y="2555558"/>
            <a:ext cx="312420" cy="312420"/>
          </a:xfrm>
          <a:prstGeom prst="ellipse">
            <a:avLst/>
          </a:prstGeom>
          <a:solidFill>
            <a:srgbClr val="5D4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5464969" y="3312795"/>
            <a:ext cx="312420" cy="312420"/>
          </a:xfrm>
          <a:prstGeom prst="ellipse">
            <a:avLst/>
          </a:prstGeom>
          <a:solidFill>
            <a:srgbClr val="8A7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5401628" y="1634014"/>
            <a:ext cx="312420" cy="312420"/>
          </a:xfrm>
          <a:prstGeom prst="ellipse">
            <a:avLst/>
          </a:prstGeom>
          <a:solidFill>
            <a:srgbClr val="8A7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椭圆 2"/>
          <p:cNvSpPr/>
          <p:nvPr/>
        </p:nvSpPr>
        <p:spPr>
          <a:xfrm>
            <a:off x="3348038" y="1644491"/>
            <a:ext cx="2134553" cy="2134553"/>
          </a:xfrm>
          <a:prstGeom prst="ellipse">
            <a:avLst/>
          </a:prstGeom>
          <a:blipFill rotWithShape="1">
            <a:blip r:embed="rId3"/>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Screenshot_20201026_020705_com.netease.mc.huawei"/>
          <p:cNvPicPr>
            <a:picLocks noChangeAspect="1"/>
          </p:cNvPicPr>
          <p:nvPr/>
        </p:nvPicPr>
        <p:blipFill>
          <a:blip r:embed="rId4"/>
          <a:stretch>
            <a:fillRect/>
          </a:stretch>
        </p:blipFill>
        <p:spPr>
          <a:xfrm>
            <a:off x="299085" y="3181985"/>
            <a:ext cx="2607945" cy="1817370"/>
          </a:xfrm>
          <a:prstGeom prst="rect">
            <a:avLst/>
          </a:prstGeom>
        </p:spPr>
      </p:pic>
      <p:pic>
        <p:nvPicPr>
          <p:cNvPr id="9" name="图片 8" descr="Screenshot_20201026_100502"/>
          <p:cNvPicPr>
            <a:picLocks noChangeAspect="1"/>
          </p:cNvPicPr>
          <p:nvPr/>
        </p:nvPicPr>
        <p:blipFill>
          <a:blip r:embed="rId5"/>
          <a:stretch>
            <a:fillRect/>
          </a:stretch>
        </p:blipFill>
        <p:spPr>
          <a:xfrm>
            <a:off x="5855335" y="346075"/>
            <a:ext cx="3037840" cy="1834515"/>
          </a:xfrm>
          <a:prstGeom prst="rect">
            <a:avLst/>
          </a:prstGeom>
        </p:spPr>
      </p:pic>
      <p:pic>
        <p:nvPicPr>
          <p:cNvPr id="10" name="图片 9" descr="Screenshot_20201026_020334_com.netease.mc.huawei"/>
          <p:cNvPicPr>
            <a:picLocks noChangeAspect="1"/>
          </p:cNvPicPr>
          <p:nvPr/>
        </p:nvPicPr>
        <p:blipFill>
          <a:blip r:embed="rId6"/>
          <a:stretch>
            <a:fillRect/>
          </a:stretch>
        </p:blipFill>
        <p:spPr>
          <a:xfrm>
            <a:off x="5920740" y="3181985"/>
            <a:ext cx="2906395" cy="1653540"/>
          </a:xfrm>
          <a:prstGeom prst="rect">
            <a:avLst/>
          </a:prstGeom>
        </p:spPr>
      </p:pic>
      <p:pic>
        <p:nvPicPr>
          <p:cNvPr id="15" name="图片 14" descr="Screenshot_20201026_015255_com.netease.mc.huawei"/>
          <p:cNvPicPr>
            <a:picLocks noChangeAspect="1"/>
          </p:cNvPicPr>
          <p:nvPr/>
        </p:nvPicPr>
        <p:blipFill>
          <a:blip r:embed="rId7"/>
          <a:stretch>
            <a:fillRect/>
          </a:stretch>
        </p:blipFill>
        <p:spPr>
          <a:xfrm>
            <a:off x="140970" y="233680"/>
            <a:ext cx="2923540" cy="1946910"/>
          </a:xfrm>
          <a:prstGeom prst="rect">
            <a:avLst/>
          </a:prstGeom>
        </p:spPr>
      </p:pic>
      <p:sp>
        <p:nvSpPr>
          <p:cNvPr id="16" name="文本框 15"/>
          <p:cNvSpPr txBox="1"/>
          <p:nvPr/>
        </p:nvSpPr>
        <p:spPr>
          <a:xfrm>
            <a:off x="1185545" y="2187575"/>
            <a:ext cx="1433830" cy="368300"/>
          </a:xfrm>
          <a:prstGeom prst="rect">
            <a:avLst/>
          </a:prstGeom>
          <a:noFill/>
        </p:spPr>
        <p:txBody>
          <a:bodyPr wrap="square" rtlCol="0">
            <a:spAutoFit/>
          </a:bodyPr>
          <a:lstStyle/>
          <a:p>
            <a:r>
              <a:rPr lang="zh-CN" altLang="en-US"/>
              <a:t>角斗场</a:t>
            </a:r>
          </a:p>
        </p:txBody>
      </p:sp>
      <p:sp>
        <p:nvSpPr>
          <p:cNvPr id="17" name="文本框 16"/>
          <p:cNvSpPr txBox="1"/>
          <p:nvPr/>
        </p:nvSpPr>
        <p:spPr>
          <a:xfrm>
            <a:off x="6905625" y="2187575"/>
            <a:ext cx="937260" cy="368300"/>
          </a:xfrm>
          <a:prstGeom prst="rect">
            <a:avLst/>
          </a:prstGeom>
          <a:noFill/>
        </p:spPr>
        <p:txBody>
          <a:bodyPr wrap="square" rtlCol="0">
            <a:spAutoFit/>
          </a:bodyPr>
          <a:lstStyle/>
          <a:p>
            <a:r>
              <a:rPr lang="zh-CN" altLang="en-US"/>
              <a:t>教堂</a:t>
            </a:r>
          </a:p>
        </p:txBody>
      </p:sp>
      <p:sp>
        <p:nvSpPr>
          <p:cNvPr id="18" name="文本框 17"/>
          <p:cNvSpPr txBox="1"/>
          <p:nvPr/>
        </p:nvSpPr>
        <p:spPr>
          <a:xfrm>
            <a:off x="2976225" y="3779044"/>
            <a:ext cx="461665" cy="1220311"/>
          </a:xfrm>
          <a:prstGeom prst="rect">
            <a:avLst/>
          </a:prstGeom>
          <a:noFill/>
        </p:spPr>
        <p:txBody>
          <a:bodyPr vert="eaVert" wrap="square" rtlCol="0">
            <a:spAutoFit/>
          </a:bodyPr>
          <a:lstStyle/>
          <a:p>
            <a:r>
              <a:rPr lang="zh-CN" altLang="en-US" dirty="0">
                <a:latin typeface="华文新魏" panose="02010800040101010101" pitchFamily="2" charset="-122"/>
                <a:ea typeface="华文新魏" panose="02010800040101010101" pitchFamily="2" charset="-122"/>
              </a:rPr>
              <a:t>议事大厅</a:t>
            </a:r>
          </a:p>
        </p:txBody>
      </p:sp>
      <p:sp>
        <p:nvSpPr>
          <p:cNvPr id="19" name="文本框 18"/>
          <p:cNvSpPr txBox="1"/>
          <p:nvPr/>
        </p:nvSpPr>
        <p:spPr>
          <a:xfrm>
            <a:off x="5328285" y="4170680"/>
            <a:ext cx="459740" cy="620395"/>
          </a:xfrm>
          <a:prstGeom prst="rect">
            <a:avLst/>
          </a:prstGeom>
          <a:noFill/>
        </p:spPr>
        <p:txBody>
          <a:bodyPr vert="eaVert" wrap="square" rtlCol="0">
            <a:spAutoFit/>
          </a:bodyPr>
          <a:lstStyle/>
          <a:p>
            <a:r>
              <a:rPr lang="zh-CN" altLang="en-US"/>
              <a:t>农村</a:t>
            </a:r>
          </a:p>
        </p:txBody>
      </p:sp>
    </p:spTree>
    <p:custDataLst>
      <p:tags r:id="rId1"/>
    </p:custData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261110" y="2080260"/>
            <a:ext cx="1775460" cy="72009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左大括号 18"/>
          <p:cNvSpPr/>
          <p:nvPr/>
        </p:nvSpPr>
        <p:spPr>
          <a:xfrm>
            <a:off x="3051810" y="1268734"/>
            <a:ext cx="525780" cy="2606033"/>
          </a:xfrm>
          <a:prstGeom prst="leftBrace">
            <a:avLst>
              <a:gd name="adj1" fmla="val 0"/>
              <a:gd name="adj2" fmla="val 45974"/>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350">
              <a:solidFill>
                <a:srgbClr val="FF0000"/>
              </a:solidFill>
            </a:endParaRPr>
          </a:p>
        </p:txBody>
      </p:sp>
      <p:sp>
        <p:nvSpPr>
          <p:cNvPr id="20" name="文本框 19"/>
          <p:cNvSpPr txBox="1"/>
          <p:nvPr/>
        </p:nvSpPr>
        <p:spPr>
          <a:xfrm>
            <a:off x="1579245" y="2244098"/>
            <a:ext cx="1325880" cy="414020"/>
          </a:xfrm>
          <a:prstGeom prst="rect">
            <a:avLst/>
          </a:prstGeom>
          <a:noFill/>
        </p:spPr>
        <p:txBody>
          <a:bodyPr wrap="square" rtlCol="0">
            <a:spAutoFit/>
          </a:bodyPr>
          <a:lstStyle/>
          <a:p>
            <a:r>
              <a:rPr lang="zh-CN" altLang="en-US" sz="2100" b="1" dirty="0">
                <a:solidFill>
                  <a:schemeClr val="accent1">
                    <a:lumMod val="50000"/>
                  </a:schemeClr>
                </a:solidFill>
                <a:effectLst>
                  <a:outerShdw blurRad="38100" dist="38100" dir="2700000" algn="tl">
                    <a:srgbClr val="000000">
                      <a:alpha val="43137"/>
                    </a:srgbClr>
                  </a:outerShdw>
                </a:effectLst>
              </a:rPr>
              <a:t>阶级划分</a:t>
            </a:r>
          </a:p>
        </p:txBody>
      </p:sp>
      <p:cxnSp>
        <p:nvCxnSpPr>
          <p:cNvPr id="22" name="直接连接符 21"/>
          <p:cNvCxnSpPr/>
          <p:nvPr/>
        </p:nvCxnSpPr>
        <p:spPr>
          <a:xfrm>
            <a:off x="3733800" y="1798320"/>
            <a:ext cx="2446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33800" y="2377440"/>
            <a:ext cx="2446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733800" y="2979420"/>
            <a:ext cx="2446020" cy="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733800" y="3573781"/>
            <a:ext cx="244602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992880" y="1456551"/>
            <a:ext cx="2057400" cy="368300"/>
          </a:xfrm>
          <a:prstGeom prst="rect">
            <a:avLst/>
          </a:prstGeom>
          <a:noFill/>
        </p:spPr>
        <p:txBody>
          <a:bodyPr wrap="square" rtlCol="0">
            <a:spAutoFit/>
          </a:bodyPr>
          <a:lstStyle/>
          <a:p>
            <a:r>
              <a:rPr lang="zh-CN" altLang="en-US" dirty="0"/>
              <a:t>神职人员</a:t>
            </a:r>
          </a:p>
        </p:txBody>
      </p:sp>
      <p:sp>
        <p:nvSpPr>
          <p:cNvPr id="35" name="文本框 34"/>
          <p:cNvSpPr txBox="1"/>
          <p:nvPr/>
        </p:nvSpPr>
        <p:spPr>
          <a:xfrm>
            <a:off x="4023360" y="2035001"/>
            <a:ext cx="2057400" cy="368300"/>
          </a:xfrm>
          <a:prstGeom prst="rect">
            <a:avLst/>
          </a:prstGeom>
          <a:noFill/>
        </p:spPr>
        <p:txBody>
          <a:bodyPr wrap="square" rtlCol="0">
            <a:spAutoFit/>
          </a:bodyPr>
          <a:lstStyle/>
          <a:p>
            <a:r>
              <a:rPr lang="zh-CN" altLang="en-US" dirty="0"/>
              <a:t>统治级</a:t>
            </a:r>
          </a:p>
        </p:txBody>
      </p:sp>
      <p:sp>
        <p:nvSpPr>
          <p:cNvPr id="37" name="文本框 36"/>
          <p:cNvSpPr txBox="1"/>
          <p:nvPr/>
        </p:nvSpPr>
        <p:spPr>
          <a:xfrm>
            <a:off x="4023360" y="2636513"/>
            <a:ext cx="1882140" cy="368300"/>
          </a:xfrm>
          <a:prstGeom prst="rect">
            <a:avLst/>
          </a:prstGeom>
          <a:noFill/>
        </p:spPr>
        <p:txBody>
          <a:bodyPr wrap="square" rtlCol="0">
            <a:spAutoFit/>
          </a:bodyPr>
          <a:lstStyle/>
          <a:p>
            <a:r>
              <a:rPr lang="zh-CN" altLang="en-US" dirty="0"/>
              <a:t>上民</a:t>
            </a:r>
          </a:p>
        </p:txBody>
      </p:sp>
      <p:sp>
        <p:nvSpPr>
          <p:cNvPr id="38" name="文本框 37"/>
          <p:cNvSpPr txBox="1"/>
          <p:nvPr/>
        </p:nvSpPr>
        <p:spPr>
          <a:xfrm>
            <a:off x="4023360" y="3227532"/>
            <a:ext cx="1661160" cy="368300"/>
          </a:xfrm>
          <a:prstGeom prst="rect">
            <a:avLst/>
          </a:prstGeom>
          <a:noFill/>
        </p:spPr>
        <p:txBody>
          <a:bodyPr wrap="square" rtlCol="0">
            <a:spAutoFit/>
          </a:bodyPr>
          <a:lstStyle/>
          <a:p>
            <a:r>
              <a:rPr lang="zh-CN" altLang="en-US" dirty="0"/>
              <a:t>下民</a:t>
            </a:r>
          </a:p>
        </p:txBody>
      </p:sp>
      <p:sp>
        <p:nvSpPr>
          <p:cNvPr id="2" name="文本框 1"/>
          <p:cNvSpPr txBox="1"/>
          <p:nvPr/>
        </p:nvSpPr>
        <p:spPr>
          <a:xfrm>
            <a:off x="1353185" y="473710"/>
            <a:ext cx="1591310" cy="521970"/>
          </a:xfrm>
          <a:prstGeom prst="rect">
            <a:avLst/>
          </a:prstGeom>
          <a:noFill/>
        </p:spPr>
        <p:txBody>
          <a:bodyPr wrap="square" rtlCol="0">
            <a:spAutoFit/>
          </a:bodyPr>
          <a:lstStyle/>
          <a:p>
            <a:r>
              <a:rPr lang="zh-CN" altLang="en-US" sz="2800" b="1">
                <a:latin typeface="楷体" panose="02010609060101010101" charset="-122"/>
                <a:ea typeface="楷体" panose="02010609060101010101" charset="-122"/>
                <a:cs typeface="楷体" panose="02010609060101010101" charset="-122"/>
              </a:rPr>
              <a:t>二</a:t>
            </a:r>
            <a:r>
              <a:rPr lang="en-US" altLang="zh-CN" sz="2800" b="1">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阶级</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21607" y="435183"/>
            <a:ext cx="6683765" cy="960668"/>
          </a:xfrm>
        </p:spPr>
        <p:txBody>
          <a:bodyPr/>
          <a:lstStyle/>
          <a:p>
            <a:r>
              <a:rPr lang="zh-CN" altLang="en-US" dirty="0"/>
              <a:t>划分阶级依据</a:t>
            </a:r>
            <a:br>
              <a:rPr lang="en-US" altLang="zh-CN" dirty="0"/>
            </a:br>
            <a:r>
              <a:rPr lang="en-US" altLang="zh-CN" dirty="0"/>
              <a:t>                           ——</a:t>
            </a:r>
            <a:r>
              <a:rPr lang="zh-CN" altLang="en-US" sz="2100" dirty="0">
                <a:ln/>
                <a:solidFill>
                  <a:schemeClr val="accent1"/>
                </a:solidFill>
                <a:effectLst>
                  <a:outerShdw blurRad="38100" dist="25400" dir="5400000" algn="ctr" rotWithShape="0">
                    <a:srgbClr val="6E747A">
                      <a:alpha val="43000"/>
                    </a:srgbClr>
                  </a:outerShdw>
                </a:effectLst>
              </a:rPr>
              <a:t>身体素质</a:t>
            </a:r>
          </a:p>
        </p:txBody>
      </p:sp>
      <p:sp>
        <p:nvSpPr>
          <p:cNvPr id="3" name="内容占位符 2"/>
          <p:cNvSpPr>
            <a:spLocks noGrp="1"/>
          </p:cNvSpPr>
          <p:nvPr>
            <p:ph idx="1"/>
          </p:nvPr>
        </p:nvSpPr>
        <p:spPr>
          <a:xfrm>
            <a:off x="682704" y="1343025"/>
            <a:ext cx="6973491" cy="2833217"/>
          </a:xfrm>
        </p:spPr>
        <p:txBody>
          <a:bodyPr>
            <a:normAutofit/>
          </a:bodyPr>
          <a:lstStyle/>
          <a:p>
            <a:r>
              <a:rPr lang="zh-CN" altLang="en-US" sz="1800" dirty="0"/>
              <a:t>每年冰雪消融时，全国举行身体素质测评，通过决斗为依据划分阶级</a:t>
            </a:r>
            <a:endParaRPr lang="en-US" altLang="zh-CN" sz="1800" dirty="0"/>
          </a:p>
          <a:p>
            <a:r>
              <a:rPr lang="zh-CN" altLang="en-US" sz="1800" dirty="0"/>
              <a:t>神职人员负责监督这一测评的公平举行</a:t>
            </a:r>
          </a:p>
        </p:txBody>
      </p:sp>
      <p:graphicFrame>
        <p:nvGraphicFramePr>
          <p:cNvPr id="5" name="图示 4"/>
          <p:cNvGraphicFramePr/>
          <p:nvPr/>
        </p:nvGraphicFramePr>
        <p:xfrm>
          <a:off x="2895600" y="2329607"/>
          <a:ext cx="3863340" cy="2378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5299710" y="2689943"/>
            <a:ext cx="937260" cy="299085"/>
          </a:xfrm>
          <a:prstGeom prst="rect">
            <a:avLst/>
          </a:prstGeom>
          <a:noFill/>
        </p:spPr>
        <p:txBody>
          <a:bodyPr wrap="square" rtlCol="0">
            <a:spAutoFit/>
          </a:bodyPr>
          <a:lstStyle/>
          <a:p>
            <a:r>
              <a:rPr lang="en-US" altLang="zh-CN" sz="1350" dirty="0"/>
              <a:t>——10%</a:t>
            </a:r>
            <a:endParaRPr lang="zh-CN" altLang="en-US" sz="1350" dirty="0"/>
          </a:p>
        </p:txBody>
      </p:sp>
      <p:sp>
        <p:nvSpPr>
          <p:cNvPr id="7" name="文本框 6"/>
          <p:cNvSpPr txBox="1"/>
          <p:nvPr/>
        </p:nvSpPr>
        <p:spPr>
          <a:xfrm>
            <a:off x="5894070" y="3377460"/>
            <a:ext cx="1043940" cy="299085"/>
          </a:xfrm>
          <a:prstGeom prst="rect">
            <a:avLst/>
          </a:prstGeom>
          <a:noFill/>
        </p:spPr>
        <p:txBody>
          <a:bodyPr wrap="square" rtlCol="0">
            <a:spAutoFit/>
          </a:bodyPr>
          <a:lstStyle/>
          <a:p>
            <a:r>
              <a:rPr lang="en-US" altLang="zh-CN" sz="1350" dirty="0"/>
              <a:t>——30%</a:t>
            </a:r>
            <a:endParaRPr lang="zh-CN" altLang="en-US" sz="1350" dirty="0"/>
          </a:p>
        </p:txBody>
      </p:sp>
      <p:sp>
        <p:nvSpPr>
          <p:cNvPr id="8" name="文本框 7"/>
          <p:cNvSpPr txBox="1"/>
          <p:nvPr/>
        </p:nvSpPr>
        <p:spPr>
          <a:xfrm>
            <a:off x="6490335" y="4109648"/>
            <a:ext cx="1165860" cy="299085"/>
          </a:xfrm>
          <a:prstGeom prst="rect">
            <a:avLst/>
          </a:prstGeom>
          <a:noFill/>
        </p:spPr>
        <p:txBody>
          <a:bodyPr wrap="square" rtlCol="0">
            <a:spAutoFit/>
          </a:bodyPr>
          <a:lstStyle/>
          <a:p>
            <a:r>
              <a:rPr lang="en-US" altLang="zh-CN" sz="1350" dirty="0"/>
              <a:t>——60%</a:t>
            </a:r>
            <a:endParaRPr lang="zh-CN" altLang="en-US" sz="1350" dirty="0"/>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8474" y="475703"/>
            <a:ext cx="6683765" cy="960668"/>
          </a:xfrm>
        </p:spPr>
        <p:txBody>
          <a:bodyPr/>
          <a:lstStyle/>
          <a:p>
            <a:r>
              <a:rPr lang="zh-CN" altLang="en-US" dirty="0"/>
              <a:t>神职人员的诞生</a:t>
            </a:r>
          </a:p>
        </p:txBody>
      </p:sp>
      <p:sp>
        <p:nvSpPr>
          <p:cNvPr id="3" name="内容占位符 2"/>
          <p:cNvSpPr>
            <a:spLocks noGrp="1"/>
          </p:cNvSpPr>
          <p:nvPr>
            <p:ph idx="1"/>
          </p:nvPr>
        </p:nvSpPr>
        <p:spPr>
          <a:xfrm>
            <a:off x="646509" y="1351433"/>
            <a:ext cx="7133511" cy="2833217"/>
          </a:xfrm>
        </p:spPr>
        <p:txBody>
          <a:bodyPr>
            <a:normAutofit/>
          </a:bodyPr>
          <a:lstStyle/>
          <a:p>
            <a:r>
              <a:rPr lang="zh-CN" altLang="en-US" sz="1800" dirty="0"/>
              <a:t>所有神职人员均为哈布斯堡家族提供。</a:t>
            </a:r>
            <a:endParaRPr lang="en-US" altLang="zh-CN" sz="1800" dirty="0"/>
          </a:p>
          <a:p>
            <a:pPr marL="0" indent="0">
              <a:buNone/>
            </a:pPr>
            <a:r>
              <a:rPr lang="en-US" altLang="zh-CN" sz="1800" dirty="0"/>
              <a:t>    </a:t>
            </a:r>
            <a:r>
              <a:rPr lang="zh-CN" altLang="en-US" sz="1800" dirty="0"/>
              <a:t>其中神职人员之首被奉为国师。国师为</a:t>
            </a:r>
            <a:r>
              <a:rPr lang="zh-CN" altLang="en-US" sz="1800" dirty="0">
                <a:ln/>
                <a:solidFill>
                  <a:schemeClr val="accent1"/>
                </a:solidFill>
                <a:effectLst>
                  <a:outerShdw blurRad="38100" dist="25400" dir="5400000" algn="ctr" rotWithShape="0">
                    <a:srgbClr val="6E747A">
                      <a:alpha val="43000"/>
                    </a:srgbClr>
                  </a:outerShdw>
                </a:effectLst>
              </a:rPr>
              <a:t>天选</a:t>
            </a:r>
            <a:r>
              <a:rPr lang="zh-CN" altLang="en-US" sz="1800" dirty="0"/>
              <a:t>之子，出生时天异象。</a:t>
            </a:r>
          </a:p>
        </p:txBody>
      </p:sp>
      <p:graphicFrame>
        <p:nvGraphicFramePr>
          <p:cNvPr id="8" name="图示 7"/>
          <p:cNvGraphicFramePr/>
          <p:nvPr/>
        </p:nvGraphicFramePr>
        <p:xfrm>
          <a:off x="1112520" y="2704466"/>
          <a:ext cx="3246120" cy="131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stretch>
            <a:fillRect/>
          </a:stretch>
        </p:blipFill>
        <p:spPr>
          <a:xfrm>
            <a:off x="5676900" y="2323530"/>
            <a:ext cx="2237779" cy="2525636"/>
          </a:xfrm>
          <a:prstGeom prst="rect">
            <a:avLst/>
          </a:prstGeom>
          <a:ln>
            <a:noFill/>
          </a:ln>
          <a:effectLst>
            <a:softEdge rad="112500"/>
          </a:effectLst>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420428" y="177165"/>
            <a:ext cx="2916079" cy="460534"/>
            <a:chOff x="7728" y="727"/>
            <a:chExt cx="6123" cy="967"/>
          </a:xfrm>
        </p:grpSpPr>
        <p:cxnSp>
          <p:nvCxnSpPr>
            <p:cNvPr id="15" name="直接连接符 14"/>
            <p:cNvCxnSpPr/>
            <p:nvPr/>
          </p:nvCxnSpPr>
          <p:spPr>
            <a:xfrm>
              <a:off x="7728" y="1089"/>
              <a:ext cx="612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095" y="727"/>
              <a:ext cx="1647" cy="967"/>
            </a:xfrm>
            <a:prstGeom prst="rect">
              <a:avLst/>
            </a:prstGeom>
            <a:solidFill>
              <a:schemeClr val="bg1"/>
            </a:solidFill>
          </p:spPr>
          <p:txBody>
            <a:bodyPr wrap="none" rtlCol="0">
              <a:spAutoFit/>
            </a:bodyPr>
            <a:lstStyle/>
            <a:p>
              <a:pPr algn="l"/>
              <a:r>
                <a:rPr lang="en-US" altLang="zh-CN">
                  <a:solidFill>
                    <a:schemeClr val="tx1">
                      <a:lumMod val="75000"/>
                      <a:lumOff val="25000"/>
                    </a:schemeClr>
                  </a:solidFill>
                  <a:latin typeface="+mn-ea"/>
                </a:rPr>
                <a:t> </a:t>
              </a:r>
              <a:r>
                <a:rPr lang="zh-CN" altLang="en-US" sz="2100">
                  <a:solidFill>
                    <a:schemeClr val="tx1">
                      <a:lumMod val="75000"/>
                      <a:lumOff val="25000"/>
                    </a:schemeClr>
                  </a:solidFill>
                  <a:latin typeface="楷体" panose="02010609060101010101" charset="-122"/>
                  <a:ea typeface="楷体" panose="02010609060101010101" charset="-122"/>
                </a:rPr>
                <a:t>分工</a:t>
              </a:r>
              <a:r>
                <a:rPr lang="zh-CN" altLang="en-US" sz="2400" b="1">
                  <a:solidFill>
                    <a:schemeClr val="tx1">
                      <a:lumMod val="75000"/>
                      <a:lumOff val="25000"/>
                    </a:schemeClr>
                  </a:solidFill>
                  <a:latin typeface="+mn-ea"/>
                </a:rPr>
                <a:t>    </a:t>
              </a:r>
            </a:p>
          </p:txBody>
        </p:sp>
      </p:grpSp>
      <p:sp>
        <p:nvSpPr>
          <p:cNvPr id="3" name="文本框 2"/>
          <p:cNvSpPr txBox="1"/>
          <p:nvPr/>
        </p:nvSpPr>
        <p:spPr>
          <a:xfrm>
            <a:off x="930910" y="858520"/>
            <a:ext cx="3853815" cy="829945"/>
          </a:xfrm>
          <a:prstGeom prst="rect">
            <a:avLst/>
          </a:prstGeom>
          <a:noFill/>
        </p:spPr>
        <p:txBody>
          <a:bodyPr wrap="square" rtlCol="0">
            <a:spAutoFit/>
          </a:bodyPr>
          <a:lstStyle/>
          <a:p>
            <a:r>
              <a:rPr lang="zh-CN" altLang="en-US" sz="2400" dirty="0"/>
              <a:t>神职人员</a:t>
            </a:r>
          </a:p>
          <a:p>
            <a:r>
              <a:rPr lang="en-US" altLang="zh-CN" sz="2400" dirty="0"/>
              <a:t>——</a:t>
            </a:r>
            <a:r>
              <a:rPr lang="zh-CN" altLang="en-US" sz="2400" dirty="0"/>
              <a:t>掌管</a:t>
            </a:r>
            <a:r>
              <a:rPr lang="zh-CN" altLang="en-US" sz="2400" dirty="0">
                <a:solidFill>
                  <a:srgbClr val="FF0000"/>
                </a:solidFill>
              </a:rPr>
              <a:t>宗教</a:t>
            </a:r>
            <a:r>
              <a:rPr lang="zh-CN" altLang="en-US" sz="2400" dirty="0"/>
              <a:t>和</a:t>
            </a:r>
            <a:r>
              <a:rPr lang="zh-CN" altLang="en-US" sz="2400" dirty="0">
                <a:solidFill>
                  <a:srgbClr val="FF0000"/>
                </a:solidFill>
              </a:rPr>
              <a:t>测试选拔</a:t>
            </a:r>
          </a:p>
        </p:txBody>
      </p:sp>
      <p:sp>
        <p:nvSpPr>
          <p:cNvPr id="7" name="文本框 6"/>
          <p:cNvSpPr txBox="1"/>
          <p:nvPr/>
        </p:nvSpPr>
        <p:spPr>
          <a:xfrm>
            <a:off x="5504180" y="2521585"/>
            <a:ext cx="2565400" cy="1476375"/>
          </a:xfrm>
          <a:prstGeom prst="rect">
            <a:avLst/>
          </a:prstGeom>
          <a:noFill/>
        </p:spPr>
        <p:txBody>
          <a:bodyPr wrap="square" rtlCol="0">
            <a:spAutoFit/>
          </a:bodyPr>
          <a:lstStyle/>
          <a:p>
            <a:r>
              <a:rPr lang="zh-CN" altLang="en-US" dirty="0"/>
              <a:t>宗教：</a:t>
            </a:r>
            <a:r>
              <a:rPr lang="zh-CN" altLang="en-US" dirty="0">
                <a:solidFill>
                  <a:srgbClr val="FF0000"/>
                </a:solidFill>
              </a:rPr>
              <a:t>信奉太阳</a:t>
            </a:r>
            <a:r>
              <a:rPr lang="zh-CN" altLang="en-US" dirty="0"/>
              <a:t>，</a:t>
            </a:r>
            <a:r>
              <a:rPr lang="zh-CN" altLang="en-US" dirty="0">
                <a:sym typeface="+mn-ea"/>
              </a:rPr>
              <a:t>哈布斯堡家族自称可以跟太阳神沟通。传说太阳神将三大法则授意给哈布斯堡家族。</a:t>
            </a:r>
            <a:endParaRPr lang="zh-CN" altLang="en-US" dirty="0"/>
          </a:p>
        </p:txBody>
      </p:sp>
      <p:pic>
        <p:nvPicPr>
          <p:cNvPr id="8" name="图片 7" descr="u_902347187_3538568847&amp;fm_58&amp;app_83&amp;f_JPEG"/>
          <p:cNvPicPr>
            <a:picLocks noChangeAspect="1"/>
          </p:cNvPicPr>
          <p:nvPr/>
        </p:nvPicPr>
        <p:blipFill>
          <a:blip r:embed="rId2"/>
          <a:stretch>
            <a:fillRect/>
          </a:stretch>
        </p:blipFill>
        <p:spPr>
          <a:xfrm>
            <a:off x="1397000" y="2036445"/>
            <a:ext cx="2574290" cy="244602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239453" y="220980"/>
            <a:ext cx="2916079" cy="460534"/>
            <a:chOff x="7728" y="727"/>
            <a:chExt cx="6123" cy="967"/>
          </a:xfrm>
        </p:grpSpPr>
        <p:cxnSp>
          <p:nvCxnSpPr>
            <p:cNvPr id="15" name="直接连接符 14"/>
            <p:cNvCxnSpPr/>
            <p:nvPr/>
          </p:nvCxnSpPr>
          <p:spPr>
            <a:xfrm>
              <a:off x="7728" y="1089"/>
              <a:ext cx="612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095" y="727"/>
              <a:ext cx="1647" cy="967"/>
            </a:xfrm>
            <a:prstGeom prst="rect">
              <a:avLst/>
            </a:prstGeom>
            <a:solidFill>
              <a:schemeClr val="bg1"/>
            </a:solidFill>
          </p:spPr>
          <p:txBody>
            <a:bodyPr wrap="none" rtlCol="0">
              <a:spAutoFit/>
            </a:bodyPr>
            <a:lstStyle/>
            <a:p>
              <a:pPr algn="l"/>
              <a:r>
                <a:rPr lang="en-US" altLang="zh-CN">
                  <a:solidFill>
                    <a:schemeClr val="tx1">
                      <a:lumMod val="75000"/>
                      <a:lumOff val="25000"/>
                    </a:schemeClr>
                  </a:solidFill>
                  <a:latin typeface="+mn-ea"/>
                </a:rPr>
                <a:t> </a:t>
              </a:r>
              <a:r>
                <a:rPr lang="zh-CN" altLang="en-US" sz="2100">
                  <a:solidFill>
                    <a:schemeClr val="tx1">
                      <a:lumMod val="75000"/>
                      <a:lumOff val="25000"/>
                    </a:schemeClr>
                  </a:solidFill>
                  <a:latin typeface="楷体" panose="02010609060101010101" charset="-122"/>
                  <a:ea typeface="楷体" panose="02010609060101010101" charset="-122"/>
                </a:rPr>
                <a:t>分工</a:t>
              </a:r>
              <a:r>
                <a:rPr lang="zh-CN" altLang="en-US" sz="2400" b="1">
                  <a:solidFill>
                    <a:schemeClr val="tx1">
                      <a:lumMod val="75000"/>
                      <a:lumOff val="25000"/>
                    </a:schemeClr>
                  </a:solidFill>
                  <a:latin typeface="+mn-ea"/>
                </a:rPr>
                <a:t>    </a:t>
              </a:r>
            </a:p>
          </p:txBody>
        </p:sp>
      </p:grpSp>
      <p:sp>
        <p:nvSpPr>
          <p:cNvPr id="2" name="文本框 1"/>
          <p:cNvSpPr txBox="1"/>
          <p:nvPr/>
        </p:nvSpPr>
        <p:spPr>
          <a:xfrm>
            <a:off x="619125" y="988060"/>
            <a:ext cx="921385" cy="4018915"/>
          </a:xfrm>
          <a:prstGeom prst="rect">
            <a:avLst/>
          </a:prstGeom>
          <a:noFill/>
        </p:spPr>
        <p:txBody>
          <a:bodyPr vert="eaVert" wrap="square" rtlCol="0">
            <a:spAutoFit/>
            <a:scene3d>
              <a:camera prst="orthographicFront"/>
              <a:lightRig rig="threePt" dir="t"/>
            </a:scene3d>
          </a:bodyPr>
          <a:lstStyle/>
          <a:p>
            <a:r>
              <a:rPr lang="zh-CN" altLang="en-US" sz="4800" b="1">
                <a:ln w="22225">
                  <a:solidFill>
                    <a:schemeClr val="accent2"/>
                  </a:solidFill>
                  <a:prstDash val="solid"/>
                </a:ln>
                <a:solidFill>
                  <a:srgbClr val="FF0000"/>
                </a:solidFill>
                <a:effectLst/>
                <a:latin typeface="楷体" panose="02010609060101010101" charset="-122"/>
                <a:ea typeface="楷体" panose="02010609060101010101" charset="-122"/>
              </a:rPr>
              <a:t>三大法则</a:t>
            </a:r>
          </a:p>
        </p:txBody>
      </p:sp>
      <p:sp>
        <p:nvSpPr>
          <p:cNvPr id="7" name="文本框 6"/>
          <p:cNvSpPr txBox="1"/>
          <p:nvPr/>
        </p:nvSpPr>
        <p:spPr>
          <a:xfrm>
            <a:off x="2388235" y="1203325"/>
            <a:ext cx="5203190" cy="645160"/>
          </a:xfrm>
          <a:prstGeom prst="rect">
            <a:avLst/>
          </a:prstGeom>
          <a:noFill/>
        </p:spPr>
        <p:txBody>
          <a:bodyPr wrap="square" rtlCol="0" anchor="t">
            <a:spAutoFit/>
          </a:bodyPr>
          <a:lstStyle/>
          <a:p>
            <a:r>
              <a:rPr lang="en-US" altLang="zh-CN"/>
              <a:t>1.</a:t>
            </a:r>
            <a:r>
              <a:rPr lang="zh-CN" altLang="en-US"/>
              <a:t>测试选拔出来的上民才能繁育出更好的下一代而且也只是带生工具生完后不得与孩子有任何接触</a:t>
            </a:r>
          </a:p>
        </p:txBody>
      </p:sp>
      <p:sp>
        <p:nvSpPr>
          <p:cNvPr id="8" name="文本框 7"/>
          <p:cNvSpPr txBox="1"/>
          <p:nvPr/>
        </p:nvSpPr>
        <p:spPr>
          <a:xfrm>
            <a:off x="2388870" y="2249170"/>
            <a:ext cx="5514340" cy="645160"/>
          </a:xfrm>
          <a:prstGeom prst="rect">
            <a:avLst/>
          </a:prstGeom>
          <a:noFill/>
        </p:spPr>
        <p:txBody>
          <a:bodyPr wrap="square" rtlCol="0" anchor="t">
            <a:spAutoFit/>
          </a:bodyPr>
          <a:lstStyle/>
          <a:p>
            <a:r>
              <a:rPr lang="en-US" altLang="zh-CN"/>
              <a:t>2.</a:t>
            </a:r>
            <a:r>
              <a:rPr lang="zh-CN" altLang="en-US"/>
              <a:t>按照测试选拔将居民划分为下民和上民，上民享有权利。</a:t>
            </a:r>
          </a:p>
        </p:txBody>
      </p:sp>
      <p:sp>
        <p:nvSpPr>
          <p:cNvPr id="9" name="文本框 8"/>
          <p:cNvSpPr txBox="1"/>
          <p:nvPr/>
        </p:nvSpPr>
        <p:spPr>
          <a:xfrm>
            <a:off x="2326640" y="3179445"/>
            <a:ext cx="5792470" cy="368300"/>
          </a:xfrm>
          <a:prstGeom prst="rect">
            <a:avLst/>
          </a:prstGeom>
          <a:noFill/>
        </p:spPr>
        <p:txBody>
          <a:bodyPr wrap="square" rtlCol="0">
            <a:spAutoFit/>
          </a:bodyPr>
          <a:lstStyle/>
          <a:p>
            <a:r>
              <a:rPr lang="en-US" altLang="zh-CN"/>
              <a:t>3.</a:t>
            </a:r>
            <a:r>
              <a:rPr lang="zh-CN" altLang="en-US"/>
              <a:t>神职者至高无上，与太阳神沟通，不必参与测试选拔。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1283"/>
  <p:tag name="MH_SECTIONID" val="1284,1285,"/>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自定义 826">
      <a:dk1>
        <a:srgbClr val="000000"/>
      </a:dk1>
      <a:lt1>
        <a:srgbClr val="FFFFFF"/>
      </a:lt1>
      <a:dk2>
        <a:srgbClr val="000000"/>
      </a:dk2>
      <a:lt2>
        <a:srgbClr val="FFFFFF"/>
      </a:lt2>
      <a:accent1>
        <a:srgbClr val="AA3A29"/>
      </a:accent1>
      <a:accent2>
        <a:srgbClr val="AA3A29"/>
      </a:accent2>
      <a:accent3>
        <a:srgbClr val="AA3A29"/>
      </a:accent3>
      <a:accent4>
        <a:srgbClr val="AA3A29"/>
      </a:accent4>
      <a:accent5>
        <a:srgbClr val="AA3A29"/>
      </a:accent5>
      <a:accent6>
        <a:srgbClr val="AA3A29"/>
      </a:accent6>
      <a:hlink>
        <a:srgbClr val="AA3A29"/>
      </a:hlink>
      <a:folHlink>
        <a:srgbClr val="AA3A29"/>
      </a:folHlink>
    </a:clrScheme>
    <a:fontScheme name="Temp">
      <a:majorFont>
        <a:latin typeface="方正苏新诗柳楷简体"/>
        <a:ea typeface="华文行楷"/>
        <a:cs typeface=""/>
      </a:majorFont>
      <a:minorFont>
        <a:latin typeface="方正苏新诗柳楷简体"/>
        <a:ea typeface="华文行楷"/>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lang="zh-CN" altLang="en-US"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4OTk4Nzk2ODY1NyIsCiAgICJHcm91cElkIiA6ICI3MDU2MjQxNzciLAogICAiSW1hZ2UiIDogImlWQk9SdzBLR2dvQUFBQU5TVWhFVWdBQUF4b0FBQUdCQ0FZQUFBRGhmc2Y3QUFBQUNYQklXWE1BQUFzVEFBQUxFd0VBbXB3WUFBQWdBRWxFUVZSNG5PemRkMXpWMWY4SDhOY2RiSzZnZ0d4UUFiZTQ5OTdiSEdsbFdwcDlOYlYrWlRzYnBxYWxaVmFXV1ZabWF1VmV1ZmZFaVF3RlJVQmxqOHRReG1YYzhmc0R2WHBsWGVBREg4YnIrWGp3Nk43UE9KODM1TDNudkQvbmZNNlJxTE1pZFNBaUlpSWlJcW9BdVZVVHlaUHZwV0lGUWtSRVJFUkV0UmN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aHdURFNJaUlpSWlFcHhjN0FEcU1wMU9oNWo0WklTRTNVVjBUQ0tpNHBJUUc2OUVWcllLMmRtNVVPWG1RSzNXaWgxbWxaTExwYkF3TTRlbHBSbXNMQzNnNm13UEQ1ZUdjSGR6Uk11bWplRG03QUNKUkNKMm1FUkVSSHFzejJzZnRrZUVJVkZuUmVyRURxSXV5Y3ZMaDkrVkcvQzdjZ1ArUVdHUXlPVHdiZFVTbmg3dThIQnpoWnVyQ3hRS2ExaGFXTURTd2hKeXVVenNrS3VVV3ExQnRpb2IyU29WTWpJeUVSTWJoNmlZV055TGlrYlFqUkRvdEdwMGFOTVUzVHUxUXZkT3JXQnFhaUoyeUVSRVZBZXhQcS9kMkI0cEg3bFZFNFBzaTRsR0ZRbUxpTVovUjg3ajVQa0FOUFB4UWIvZXZkQ3huUzljWFp6RkRxMUdpWTJMeDlXQUlKdzhjeFpoNGVIbzI3MHRSZzN1Z2FaZTdtS0hSa1JFZFFEcmN3TFlIaWtPRTQwcUZod2FpUTFiRHlNcVRvbHhvMGRpeUlCK3NMZHJJSFpZdFVKeVNnb09IenVKWGYvdGg2ZXJQYVk4T3dSdFdqUVJPeXdpSXFxRldKOVRjZGdlZVl5SlJoV0pqVmRpMWUvYkVadVlqaGNuUFl0aGcvcERKbU8zYVdYUWFEUTRlUFFFTm0zWkJsZEhXN3d4WXdKY25lM0ZEb3VJaUdvQjF1ZGtMTFpIbUdoVXV2eDhOVFp0UDRKZEI4OWh5dk1UTVhIc0dFaWxuTnlyS21pMVdtemR0UWNiLzkyS3NjTjY0c1VKZzJGaXd2a09pSWlvN0ZpZlUzblY1ZllJRTQxS0ZCdXZ4T2ZmcklPTHN6dmVtanVMWGFvaVVhYWtZdVZQYTVDUUVJc0Y3MDZIcTVPZDJDRVJFVkVOd3ZxY2hGQVgyeU5NTkNySnFmTUIrTzdYclpqKzBoU01HelZDN0hBSXdNNjkrL0RuaHIveDFxeUo2Tk85cmRqaEVCRlJEY0Q2bklSV2w5b2pURFFxd1pZOUo3QmovemtzWGZBeGZMenE1c00vMWRYdGlFak1YN2dFNDBmMHhLUXgvY1VPaDRpSXFqSFc1MVJaNmtwN2hJbUdnTFE2SFg3OWF3OHVYcnVORlVzWHdjRys5bmVKMVVUSnloUzhQZjh6ZEd2dmc1a3ZqWUdVQyt3UUVkRVRXSjlUVmFnTDdaR25FdzArMVZRQnYvNjFCNEdoMGZocHhUSitLVlZqRHZaMldMMWlHUUpEbzdIMnI3MWloME5FUk5VTTYzT3FDbld4UGNKRW81eTI3RGxSY09kanlVSW9GTlppaDBPbFVDaXNzV0xKUXZoZEM4T1dQU2ZFRG9lSWlLb0oxdWRVbGVwYWU0U0pSam1jOWd2RWp2M25zR0xwSW40cDFTQUtoVFcrWGJvSTIvZWR4V20vUUxIRElTSWlrYkUrSnpIVXBmWUlFNDB5aW8xWFl1VXZXN0Iwd2Nmc1hxMkJIT3p0OE9Ybm4rQzdYN1lpTmlGRjdIQ0lpRWdrck05SlRIV2xQY0pFb3d6eTg5Vll1T0pQVEg5cENtZWpxTUY4dkpwZzJ0VEpXUGpOT3VUbnE4VU9oNGlJcWhqcmM2b082a0o3aElsR0dXemFmZ1RPVG02Y1Y3c1dHRGQ2Skp5Y1hQSDNqcU5paDBKRVJGV005VGxWRjdXOVBjSkV3MGl4OFVyc09uZ09iODJkSlhZb0pKQjVjMmRoNTRHenRickxrb2lJRExFK3ArcW1OcmRIbUdnWWFkWHYyekhsK1ltd3Qyc2dkaWdrRUhzN08weDViaUpXL2JaTjdGQ0lpS2lLc0Q2bjZxWTJ0MGVZYUJnaE9DUUNzWW5wbURoMmpOaWhrTUFtamh1RDJNUjBCSWRHaWgwS0VSRlZNdGJuVkYzVjF2WUlFdzBqYk5oMkJDOU9laFpTS2Y5Y3RZMVVLc1dMa3laZzQ3YkRZb2RDUkVTVmpQVTVWVmUxdFQzQ1Qxb3Bib1ZISXlwT2lXR0Qrb3NkQ2xXU29ZTUc0RzVNTXNJaW9zVU9oWWlJS2ducmM2cnVhbU43aElsR0tmWWRQWTl4bzBkQ0pwT0pIUXBWRXJsTWhuR2pSK0svSTM1aWgwSkVSSldFOVRsVmQ3V3hQY0pFb3dSNWVmazRlVDRBUXdiMEV6c1VxbVJEQnZiREtiOEE1T1hsaXgwS0VSRUpqUFU1MVJTMXJUM0NSS01FZmxkdW9KbVBEMmVtcUFNYzdPemc0K1dOQzFkRHhBNkZpSWdFeHZxY2FvcmExaDVob2xFQ3Z5czMwSzkzcndxVm9kUHBCSXFtNXNqS3VBOVZWcWJZWVpSWi96NDljZjdLZGJIRElDSWlnUWxSbjFQTncvYUkrSmhvRkVPbjA4RS9LQXdkMi9tV3U0eWJnWmV4N0wzcFNJNlBFVEN5d2lKdkJtUHQ4dm1JanJ4VjZyRXBTWEg0N1p1UHNYYjVmRVNFQmhwVi92Y0wzc0FuczhZWkhjK0NPUlB4N1NlempUNitORXZtVGNXN1U0Y1liTHQwNmlEVStYbUNYUU1BT3JUMWhYOVFXSjFNRG9tSWFpc2g2bk5qblR1eUcydStmQitoQVJjRksvT2Ezd2xjUFhmTTZPMFZvZFZxOGVIMGtmaHcra2hCeXdVQWpVYU5DeWYyNCtqdXY4dGRCdHNqTlk5YzdBQ3FxNWo0WkVqbEpuQjFjUzUzR1EvU1U2Qk1qTU1mMzM2Ry8xdjRBeXdzcmZYN2xyMy9TcG5MZSsyajViQ3BiMTlvZTBSb0lHNEZYOEhZcVhOS1BEODNSNFYxS3o5SFFzeGRBQVZUcVRWcDdndUpSRkxpZVRtcUxPUmtaNVU1M3NweTl2QXU3TnF3R21jUDc4SkwvL2NaN0IxZEJDblh6ZFVGRXFrY3NmRkt1TGs0Q0ZJbUVSR0pTNGo2M0ZqWC9FN2c3dTBRakpnMFE3QXlOLy82RGRUcWZIVHNPZENvN2NaSWpvL0JvUjNyMGJ4dEYzVHFOZmp4RHAwT2FuWGxQQnVRa1o2SzNSdC9oa2FqUnR1dWZlRGc1RmJtTXRnZXFYbllvMUdNa0xDN2FOT3lSWVhLNk5KM0dEcjJISVRraEJoc1d2MmxRV2FhSEI5VDVoK05SbFBrZGU3Y3ZvSDY5bzV3Y0M3K1E2dk96OE5mUHl4R1FzeGREQjc3SW5vTUhJM1F3RXM0dk9PdkN2Mk9ZbWpmdlQrYU5HK0R1S2hJZkwvZ2RhTjdab3poMjZvbGJvVGRFYXc4SWlJU2x4RDF1VEVlcEtmaVhuZ282dGsyZ0h1VHBwVit2WW80ZjJ3dkFpNmN3dTNyL2xWMlRWdTdodWczNGxsb05Sb2MzTGEreXE1Ym1kZ2VLUjE3TklvUkhaTUlUdy8zQ3Bjellmci80VjVFS0c0R1hzYmhIWDloNklTWEFRRGZiS2pZZ2l3Sk1YY1JkT2tNQU9EZTdSRFkyalhFNFIwYkRJNFpNbjRxQUNBL0x4ZnJWaTVBMkhWL3RPblVDMFBHdndTTk9oL1JrYmR3Wk5jbW1GdGFvKy93Q1JXS3B5cFpLV3d3NjhObDJQcjdTbHc1Y3dTL0x2c0lzK2QvalVaTlcxVzRiQTkzTjhURUpna1FKUkVSVlFkQzFlZC8vL3hWaWZ2VFU1T2gwK2tnbGNud3o1cGxwWlpYcjc0ZFJqMy92d3JIVlZiNWVibTRjdVlJQUtESG9OR0NsUG4wY0tMU0JGNDhoY0NMcDBvOXJ2dUFrWmd3L2MzeWhsWHAyQjRwSFJPTllrVEZKV0hRZ0E0VkxzZlV6QnlUWC9zQVB5NTZDLzduajZQdjhHZGhibWxWNFhJVFl1N2k4TTdIaVVWaTdEMkQ5MEJCb3BHbVRNVDZIeFloNXM1dGVMVm9pOG16UDRCRUlvSGN4QlRUMzE2RW54YlB3OTYvZjhHRDlCU01mTzVWbzFkTHZYcnVXSWxmcEduS3hHSy9lQ3FhWkFHQVRDYkg4elBmZzZKZWZjVGNEWWVIVi9NS2x3a0FIbTZ1T0g3eWhpQmxFUkdSK0lTcXovM1BIemZxdVBTVVpLT09kWEIyRXlYUk9IdDRGMVRabVdqY3REVTh2VnNLVW1aSkl5b3FRbUZUK2l4aGJJOVViMHcwaWhFYnI0U2JxekJqN1R5OG11T1ZkeGJEcTdrdlRFek5CQ216WGJkK2FOZXRIODRmM1lzZDYxZGh3WS8vRnZwQTN2RDN3K2ExSzVDZCtRQ05tN1hHakhjV0cxeS9ubTBEeko3L05YNVo5aUZPN2QrR083ZXVZK0tNdCtEczNnUWJmMXFDZ0F1R2R4dWUvS0MrOHZhaVlyOVlrdU5qSUpYSllOZXc4c2ZEam56K1ZXalVha2dGV29ESnpkVUZzZkZLUWNvaUlpTHhDVm1mT3ppNzRZUGxmeFRhZnZ1R1AzNzU2a05JWlRJcy9XMFA1SEtURXN0NXV1R3IwK2tRZFBrTXNqTWZvUHVBVVJXS01TODNCd0VYVHFGdDF6NHdNN2N3MkplanlzYUpmVnNCQUhmQ3JwZllFMUZhTDBXckRqMHdmZDduQUZEazN5UXMrQ291bk5pUDUyZTlCMU16ODJMTHVYM0RIekYzdzlGbjZIakk1SVdicFd5UDFHeE1OSXFSbGEyQ1FtRmQrb0ZHYXU3YldiQ3luaFI1S3hnTlhkd05rb3lNKzZuWStkZFArcUZWM2kzYklqd2tFUE5mSFZOc09XMjc5RUhncGRQNDl1UFo2REZ3TkpvMDk0WGN4QlFBY1AzS09lU29zdEdwOStNSHhscTI3NGFXN2JzVldkYTdVNGZBcHI1OWtWODhqOXhQVldMeG01UEw5THNhMnpYNzVxSWY0ZDY0Zk9OajZ5a1V5TXBTbGV0Y0lpS3Fmb1N1ejR0eWZPOW1BSUJXbzhIZHNCdndidG11VE9mbjUrVmk4Ni9md05UVURGMzZEQ3V5d1cyc29FdG5zT1czRlRpeGIzT2hldmpJcm8zSXpud0FTMnNGckJRMlJaNy9hS2JNMG5vcGJCc1VucHptU1pmUEhFYlE1VE5RcS9NeGZkN0NJaWVleWN2TndaYmZWaUpObVFnVEUxUDBHaksyMERGc2o5UnNURFNLa1oyZEMwc0xpOUlQTEtQOHZOd0tUN1gyNUFjbThtWVFXbmZzaVZQN3QrSHk2VU40OTZ1MTBHbDF1SHM3QkNhbVpoajl3a3kwNzk0ZjU0N3VLYkhNZ1dOZWdPdC8zamkwL1MvNHRPNkExaDE3b01mQWdyR2J5OEpEa2FQS3h2TXozNnRRM0UrU3ltUkdkYldtSmlkQW8xWVhuQ09Wd3M2SUdSMHEwbXRrYVdHQmJGVXVFcEpTY2ZqVVpjamxNc2hsQlQ4bUpqTElaSExJNVZLWXlHU1F5K1dReWFRd01aRkJMcE0vUGxZdWhZbXBDYXdzemFHd3RJQ1ptV21wTTNzUkVaRWhqVWFMckd3Vk1ySnlrSk9UQTdWYUM3VmFBN1ZHRGJWR0M3VmFEYlZhZzN5MUJocU41dUhyZ24wYXRRYjVHalhVYWkzdVA4aXFsUHI4a2JEci9yaDk0eG9zTEsyaHlzNUVhTURGVWhPTlJrMWJvYjY5by82OXFaazUyblRxaGF2bmp1SzYvM20wN2RLbjNQRmNQbjBJQU5DeDV5Q0Q3ZEdSdDNEbTRBNUlwVkxNK25BWlhEMjlDNTJyMVdqdy9yVGhBSXJ1cFNpTFNhKytqY1M0S0lSY3U0QkQyOWRqMkxQVENoM3ozejlya2FaTVJPdU9QZEJ6OERORmx0Tmo0T2c2M1I2cDZaaG9GRU9WbXdOTEM4dHluNy9teS9keFA4Mnd5K3VENVg5QXE5VUt0cTVHVWx3MEhxU253cnRWTzl3TEQwVkM3RDBBQlErWVRYdHpBU3lzclBYVHh3MTZwdlJzdmQrSWlXamJ0VytWZERFcWJPcVgraVVXYytjMnZsL3d1djY5VnF2Rjh6UGZGV3hNYVZFc0xDMlFuYU5DUW5JSzF2MnpYNUF5NVhJcHJDMHRZVzF0QVN0TEN5aXNMV0Z0WlFHRmxRV3NMUzFnYlcwSmF5dHpXRnNWYkxkUldNUEIzZ2EyTmdwSW1hQVFVUTJYazV1SDVKUjBwS1k5UUVabU5qS3pWY2pNVkNFejYvRlBSbFkyTXJKVXlNek1SdGJEL2RrNXdqU3lKQkpVcUQ1L1pOeExjMkZocFREWXB0R29zV2ZUR2dEQTFOYy94dDlybHVHYTN3bU1lbUZtaVRlWVh2OTBaYUZ0blhvUHd0VnpSM0g1MUtGeUp4cEpjZEdJdUJrRW1WeU9ydjJHNjdmbjVxanc3eTlmUTZ2Vm90K0lpVVVtR1VJek1UWERTMjk4aXU4K25ZUHNyQXpvZERxRHY4a05meitjUDdZWHJwN2VtRHo3UTlGdXlGWDM5a2hOeDBTamtxUWt4U05ObVZob3U1bTVSYUdIajc3N2JDNWk3dHpHcEZmZlFaZStRNDIrUnRqMXE1QklKUEJwMlI3M3drTU45bmw0TmNlWmd6dHdFNWNLbmVmaDNRS2Uzb1duK250LzJuQ2pabmhRNStkQmJtSmFZdGRoVVE5ZjJkUzN4NmMvR0xkUWoxYXJ4WTcxUDhEZTBSVjVlVG00bjZwRW82YXRzSHZqR3J5eDRQc2ExVU9nVm11Ui9pQVQ2US9LdGpxcFhDNkZmUU5iT05nOThXTnZpNFoyOWVGZ1p3TjdPMXMwc0ZVWS9RQS9FWkhRVktvOEpLZW1JVG5sUHBKVDBwQ2tUSWN5SlIxSnluUWtwNlJEbVhJZkR6S3J6N29IRlZIVUhmZGplLzVCUXN4ZHRPN1VFMDNiZEVUYnJuMXg3c2h1aEZ5N2dGWWR1aGM2UGpyeUZnNXNYWWNYNTN4VWFPaVNkOHYyc0dsZ2oxdkJWM0EvVFZua3VsbWxPWDlzTHdDZ1hkZCtVTmpVQjFEdy9NYy92eXhIWWx3VW5OMmJZTmpFYVdVdTExaEZ6Y3pWcUdrcjVHUm5GWHBnKzJiUUZRQ0FoWlUxdHYzeFhaSGxUWnd4cjhSZUFiWkhxajhtR3NXd01ETkh0aW9iOVJTSzBnOHV3c2NySDg4QXRXVGUxQ0tURGdDSXVCbUVtRHUzNGVUcWFURG1VSzNPTC9WaHN0Q0FTM0J2MGd3V1ZrV1BQZDM5OEM3TDA0YU1td3BQN3hZNHZHTUREdS9jWVBTc0MrZVA3c1VOZno4a0o4UmcvcmQvb2UrSVo1RVljdzgzZ3k3RHAxVjd1SGg2RlhuZS9kUmtCRnc0QlV2cmVrWmRCd0JPN2QrS3FJaGJtREwzWSt6Yi9Cc0FZTmlFbDdIbXkvZHgvdGhlOUJ4VS9QTW1GYUhLVnNIUzNBS085ZzB3OWRraEJkMzAyb0l1K1lKdWUvWERiUVd2TlJwdG9lNTZ0VWFEdk54OFpHWG5JQ05iaFp4eTNwVlRxN1ZJU0VwRlFsSnFzY2ZJWkZMWU43Q0J2WjBObkJ2YXc4T3RJVHhjSE9IcDdnUlhKM3VZbVBBalRrVGxwOVBwa0g0L0UxR3hpYmdYazRDbzJDVEV4Q1VqVVptR1pHVWFzckp6S3UzYVVxbjBZZSt2T1N3c0xBcUdwOHFsa0V2bGtNbWxENGVxeXA0WXR2cDQrS3BjOW5Cb3ExeUc3ZnRPVjZnK0w4N2RzQnM0dXZ0dldGclh3L2lYM3dBQWRCODRDdWVQN3NHSmZWc01FZzExZmg0Tzc5eUlrL3UzUXF2UjRQRE9qUmozMGx5RDhpUVNDVHIwR0lnVC8yMkcvN2xqNkQvcXVUTEZrNXVqd3BXekJkUFc5aGsyWHI4OUsvTUI3dHk2RG5OTEs3ejhmNStXMnJhb0NHTm41bnBTZUVoQXNmdkd2Zng2a1lsR1hXcVAxSFJzaFJURDB0SU0yU3FWNEY5TVR6dTI1eDhBd0tqSk0vVjNwcU1pYm1IVDZxWG9NMng4c1dNV0FTQThOQUNPcnA3WSs4K3ZpQXdOQWdEcy9lZFhBSUJYODdZQUNwS0tSK3RwQUdXYjZ6b3BMaHBCbDgvZ1FWb0tBR0RIK2xVQUFQY216UUFBbzErWUNXVmlITDU2ZHhvc3JldGg5QXN6aXl4bjMrYmZBUUNkZWcwcWN2L1RvdStFNGVEMjlXamNyRFhhZGV1ci8yQjd0MnlIRnUyNll2L20zOUhjdHhQc0dnb3ppOGlUc2xVcVdGcVl3ZG5SRHE5TUhpbEltV3ExRmxtcVIwTUZzaDhPRTNqNE9sdUZyTXduaGc1a3FwQjJQeFBLbERTazNTKzlCMFNqMFNJeE9RMkp5V200Y2ZPdXdUNnBWQW9YSnp0NHVEckN3OFVSSHU2TzhIUnRDSGMzUnlpc0tqNk1nSWhxRDQxR2kvakVsSUtFSWpZUjBUR0p1QmViaEtpWUJHUlc4SUZVVTFNVE9Oalp3SzZCRFd5c3JXRnRaUTZGdFNXczlNTkhDLzZyc0xKNFlyc2x6TTFOQkxsYmZQVE1WY0hyOHdkcEtkanc0eEpvTlJwTW1qRVA5V3dMSm1SeGN2VkVpM1pkRUhMdElrS3VYVVRMOWwwUkZud1ZPLzc2RWNxRVdKaWFtV1BJeEZjTUVvRW50ZXZXRnlmKzI0eXI1VWcwTHA0OGdKenNMSGcxOTRWcm84ZERvNndWTnBnOCt3UElaSExZTzdtVy81YzJVbGw2QzR4Vmw5c2pOUjBUaldKWVdWb2dJeU1UVGcwYlZ0bzFvaUp1SWl6NEtwcTM3V3d3SzVWTmZUdGtaMlZnejZaZjROcklCNDE4aWg0RHFGR3JFWGN2QW5IM0l2VGJUdTNmSmtoc3F4YStXV2c0MXBnWFgwUEw5dDFnLzhRRFVQYU9MbkR4OUVMSXRRdFFaV2ZDd3RLd2R5VS9MeGVYVHgrQzNNVFVvTWVtT05tWkQ3RGhoOFdRUUZMa0VLNW5wc3pHTngvTnhJWWZsK0Qxejc0VC9NN01nNHdNV0ZrSmV3ZEJMcGZDUm1FRkcwWFoxay9KejFkRG1YcS9ZQmhDeW4wa3A2WkJxYnlQcEpTQ1lRcktsSFNrcEQwd1dISCtTVnF0RmpGeHlZaUpTOFo1WERmWVY5OVdBUTlYUnpUeGRFWXpidzgwOS9hQXU2c2pud2tocWdNeXMxUzRGUkdObStGUnVCMFpqWHZSQ1lpTlQwYStXbFBtc3N6TnpkRFF6aFlPZGpad3NLdi9jSWpubzljMmNMQ3poY0xhVXRUaEpVTFg1em1xYkt6OSttUDljNWl0Ty9VMDJEOTAvTXNJRGJpRTNSdC94b1VUK3hCeTdRSUF3TGR6YjR5ZVBOUGdJZkNudVhwNm80R0RFeEppN2lJdUtoSXVIazJNaWttcjBlRHNvWjBBVUdTQzBxeE5Kd0RBd1cxL0l2RFNhYVBLWFBiK0t5WHVML2E1Qm9IL1Y3TTlVck14MFNpR3E3TTlZbUxqNE9ObDNJZThQUFp2K1FNeXVSeGpwOHd4Mkc3VHdCNFRwcjJKalQ4dHdZWlZYMkRla3A5aFhjUTBkRThPZWRyN3o2ODR0WCtid2JaVCs3Zmg4TTROaFJieU0wYU9LaHVPTGg3bzNHY296aDdaamZTVXBHTHZ3SFFmTUFyYjEzMlBjMGYyRkhyby9OU0I3Y2g4a0k1K0l5WVdPNVhlSXhxMUd1dSsreHlweWtTTWZQNVZPTGw2RmpyRzN0RUZ3NStkaHIzLy9Jck5hMWRnOG1zZkNGcUJ4Y1RHd2RXNTdPTmlLNE9KaVJ6T2puWndkclFyOWhpMVdvdlU5QWRJVnFZakpqNEpVYkdKaUlwTlFsUk1JbUlUa3FIUmFJczhMeTA5QTJucEdRaThFYTdmWm1sdWhxWmVCVWxIY3g4UE5QUHhnS045Zlk0L0phckJjdlB5RVI0Wmk1dmg5M0F6UEFxM3dxTVFIVmUyMVladEZGYndjSE1zNkIxMWM0UzdTME00TzlyQndjNFdsaFptMWY0N1FzajZYSldkaWJYTFAwSjhkR1R4MTJ2a2pXNzlSOER2K0Q2a0pNWEJ4ZE1MejB5WkRhL212a1pkdzdkemI1emN2eFhYL0U0WW5XajQreDFIcWpJUnp1NU4wTHh0OGRQcFAwaFBOWHBDbXJKT1hLUFJQSnFSU1poMUpCNWhlNlJtWTZKUkRBK1hob2lLaWEyMDhrT3VYVUI0U0FBR1BUTzV5SzdNZHQzNkl2aktXUVJlUElWLzF5ekhqSGUvS05jLzRKNkR4aGdNdjFyK3dReWp6cHZ4em1JMGNIQUNBRnc4ZGFERVl6djFHb1NEMi83RXFmM2IwTFhmTVAyYUhza0pNVGkrOTE5WVdGcGp3T2puU3l4RHE5Rmd3MDlMY09mV2RUVDM3WXgrSXlZV2UyeWY0Uk53Sy9nS3JwMC9qbm8yOVRGNjhpeWpmaWRqUk1YRXdzT2w4bnF4aENhWFM5SFEzaFlON1czUnFua2pnMzFxdFJaeFNjcUhReUFTRVIyVHBCOW5YZFM0NnV5Y1hBVGN1STJBRzdmMTIyenJXYU9adHdkYStIZ1c5SHo0ZU1DMlh1WE9SMDlFNWFQVmFoRjVMdzQzdzZOdzgzWVVib1pINFU1VVBMVGFvbTg0UEVrcWtjRDUwVkRMaHdtRmg0c2ozTjBhbHJrM3Ryb1JxajYvbjZiRTc5OThncmlvU0xUcTBCMEpNZmVRa2hSWDVMRWpucHVCVzBGWGtLcE1STmUrdzR4T01nQ2dUZWRlT0xsL0s2NWZPWWVSejVWZVordDBPaHpmK3k4QVlQRFlGMHM4ZHRLcmIyUFNxMjhYdS8vSjZXM0x1bXEyT2o4ZkFDQTNFZmJPUHRzak5Sc1RqV0s0dXpuaVNsQjBwWlNkcGt6RTF0Ky9nNW01Qlp6ZEcrUHF1YU5RWldVVy9HUm5RcFdkaGV6TURLU2xGRHhBZmpQb01rNGYzSUcrd3llVStWcFdDaHMwZEhFdjgzbVBQdFRHTURFMXc5QUpMMkhIbjZ1dzQ4OGY4ZktibnlFL0x4Y2JmMXFLdk53Y1RKNzlJU3l0aXg4YnE5R284ZmZQeTNEOXlqbllPN3FVT3MyZFJDTEJpM00rd25lZnZZNVRCN1pEcTlOaHpPUlpndHhKaUlxT1FTZmZzdis5cWlPNVhBb1BsNGJ3Y0dtSW5taWozLzdvNGM1N01RbjY0Uk8zd3FNUW41aFNxSXowQjVtNDZCK0NpLzRoK20xTlBGM1FzVzFUZFBSdEJ0OFczckN3TUsyUzM0ZUlET2wwT2tURkpzSS82RGF1QnQxQ3dQWGJSajJjYlc1bUNwOG1iZ1U5bDE0ZThHcmtXcXNuanhDaVByOFhIb3EvZmxpTSsybEtOR3ZUQ1ZOZi94Z3JQbjZ0Mk9NdExLMHg5WTFQOE9QaWVkaTFZVFhNTGEzUnNlZEFvNjdsNGRVY1E4WlBSYmQrSTR5T2I4VEVWM0REM3c5dE92Y3kraHloWldYY0J3Q1lXd2libUxJOVVyUFZ6bThWQWJSczJnanIvaTFiTm0rc1hSdFdJK04rd1V4Q0czNWNVdVF4cG1ibXNMQ3lSa01YZHlURlJlUEFsai9RckUxSE9MazFLblNzVnFOQmZsN0J6RVpuRHUxRVVsdzB6QjdPVkpDVmNSOUpjWldUTUQycCs0QlJ1SHpxRUlLdm5NWGhuUnNRSFhFTHNYZkQwYjdIQUhUb01hRFk4L0p5Yy9EWHFzVzRHWGdaMWdvYnZQcmUwaEsvQkI2eFV0amcxWGUvd0krTDV1SE13UjFJVnliaCtWbnY2WC92OGdxNkVZS1hueTMvUWtrMWdVUWlRWDFiQmVyYkt0Q3V0WTkrKy8yTUxOd0tqOUluSGpkdlJ5RTEvVUdoOHlQdnhTSHlYaHkyN2prSm1VeUtGazA5MGJGTk0zVDBiWXJtVFJ2QlJDNXN0emtSUFphY2tnNy9vTENDbitBd0tGUHZsM2k4WEM1RkUwOVhOUGYyZk5nNzZRRVBWMGZJWkhWbld1eUsxdWRCbDg1ZzQrcWwwR28wYU51bER5YlAvdENvbGJ2ZG16VEQ1TmMrd01hZmx1TGZYNVlqTlRrQmc1NlpYR29qVkNLUllNaTRxU1VlOC9UeHJUdjFMUFNzU0ZWN05Mdm1vMmwxeGNMMlNQWENSS01ZYnM0TzBLcnpFUnNYRDFlWDhpOWdwOVBwb05VWVBtRFhwbk12NU9mbndjblZFN1oyRGFHd3FRK0ZUWDFZS1d3S2ZxenJHWHlKL2I3aVU5eSs3by9JVzhINlJPTlc4QlVjM1BvbkhxU25JdU4rcXI1cmZQZkduMkdsc0VHN3JuMEJBT2VPN2lsMVZYQWhTQ1FTVEgzakU2ejhkQTRPN3loNEpzU3JSVnM4OTc5M2lqMG5UWm1JZFNzWElDNHFFcGJXQ3N6OGNKbkJnMTJsY1hUMXhQL2UveEsvTHY4UXdWZk9JajQ2RWkrODlrR1JhNFFZSXlZMkRqcXR1bGFNaVN3UEc0VVZ1clJ2Z1M3dEMvNStPcDBPeXJUN3VIVzdJUEVJQ2J1SEc3ZnVJRGN2WDMrT1JxUEY5ZEE3dUI1NkIrdTNISVM1dVJsOFd6UkJ4N2JOMEtHTkQ3d2F1VmI3OGR0RTFWbEdWallDZ3NQaEgzUUxWNFBDU24yK3dzM0ZBYTJhTlM1NDFzcTdvTGVpdHZaVUdLdWk5Ym16UjJOSUlNSEFNUzlnMkxQVFN2MU95ODFSNGR5UjNlZzNjaExhZHUyTC9MdzhiUG45V3h6YXZoN1JrYmN3WWZyL2xXdU5qT291OXVIRU5BNVZNTE5WU2RnZXFWN3E5cmRQQ1NRU0NUcjROc1hWZ0tCeUp4cjVlYm40WjgxeS9jd1VKL2R0UmIrUkU5R3AxMkIwNmxYNmpBZVBUSnd4RCtyOFBJUHV3d1lPVG1qZzRJU21iVHJDM3RFRm9RR1hFSFQ1REw1YXQwOC84OEc1bzN0S25ONjJjYk5XWlo0K3J5UXBTZkV3TTdlQUtxdGdXbGE3aHNWM2Q0WmN1NEIvZi8wYTJaa1pVTmcwd1AvZVgycjBRMjlQOHZCcWh0bnp2OGJ2MzN3Q1pXSWNmbHowRmtZOE53UDlSMDRxYzFuK2dVSG80TnVVRGVPSEpCSUpIQnJZd3FHckxYcDFMUmhmbkordlJtallQZmdIaCtGcThDMkVodDB6ZU9BOEp5Y1hsNjZGNHRLMWdobENIT3hzMGJ1YkwzcDM4MFdiNWw1MTZpNHFVWGtwVSsvajdLVmduTDBRaUd2WHcwdDh4c0srZ1EwNnRHbUs5cjQrNk5DbUdScmEyMVpocERWRFJldHpCeWMzdkxQMGwxS0hJV2RuWnVEczRWMDRlMlFYc2pNejBLWHZNRmpYczBXbjNvTlJ6N1lCL3ZyeEM0UmN1NENJMEVBTUdmOFNlZ3djVmVKaWREWE56Y0NDQllJOXl0bTRGaExiSTlVSEU0MFNkTy9VQ3Y4ZE80c3hJNHhmcmZ1Uis2bEsvUEh0WjRpOUY1b0NZRklBQUNBQVNVUkJWQTdmTHIyUm1weUEvLzVkaTlEQVMrZzcvRm40dEdwbjlCZk1vL201bitUZzVJYXBiM3lpZjU4UWV3OEF5alM5bWsrckR2QnAxY0hvNDR1alRJakZ3ZTNyRVhEaEpDUVNDVHIzR1lxYmdaZHg2ZFFoUklYZnhOaVg1c0s3WlR1RGMxS1RFNUNkbVFGSEZ3L01lUGVMTW8zQmZKcXJwemZlWFBnajF2K3dDR25LUkxUdjFyOWM1Wnc0ZlE1akJuY3NkeHgxZ1ltSkhMNnR2T0RieWd2VG5oK083SnhjQklkRVBCekdjUnZoZHd4bktVbE9TY2VPZmFleFk5OXAxRk5Zb1ZlWDF1amRyUjA2dFBHQnFXbmxMUnBGVk5QRUpxVGd6TVVBbkxrUWpKQmJkNG85enRyS0F1MWJOMFVIWHg5MDhHMEtkNWVHdGFJeFV0a3FVcDhES0RMSjBLZ0xabGxLU1lySG1VTTdjZW5VUWVUbDVzQmFZWVBCNDZZWURKMXAycVlqNWkxZWpjMXJ2MEhreldEcy9mc1hITi83TDRaUG5JNXUvWTEvRnFPNlNveTloOXMzcnNIRTFNeGd1djZxeHZaSTljTkVvd1RkTzdYQ2lqV2JvVXhKaGIxZDRjWitTWDcvOWxQRTNZdEErKzc5OGNKckh5QTdLd04vcmx5QWlOQkFSSVFHUWlLUndMcWVMY3d0ckNDVHl5R1R5U0dUeXlDVnlTR1h5eUdWeWFIVmFKQ1htNFA4dkZ6azVlWWdMemNYK1hrNWVPMmpyK0hXMktmMElKNmlYMitoaURvcEp6dXJZTmZEUlFOVldabVFtNWdnTjBlRmpQUlV5RTBLUC9BYkZYRUxadzd2Uk9ERlU5QnFOSEJ3ZHNPenI3d0ZyK2ErZUpDZWluOS8vUnBod1ZleDVzdjM0ZDJ5SGZvT240Qm12cDBobFVyUmE4aFk2TFJhZE9rM3ZNTGpHSUdDS1lIbmZ2b3RVcE1TWUd2blVPYnprMU5TY0RzaUhOMC9lcW5Dc2RRbGx1Wm02TnFoSmJwMktGanI1WDVHRnE0RjM0Wi9VQmd1WEwyQjVKUjAvYkVQTXJLdy85aEY3RDkyRVJZV3B1aldzVFg2ZFBWRmw0NHRZV2xlZSs3cUVSbERwOVBoVGxROFRsOEl4SmtMUVlpOFYvVHNSVEtaRkcxYmVxTlQrK2JvMktZcHZCdTc2aGQzSmVOVnBENHZTcG95VWY5TXdsZnZUb05PcDBOREYzZjBHVFlCblhvTktyTE90R3Zvak5uenY4SEZrd2R3ZU9jRzVPV28wTGhwS3lURlJSczFJMlJ4Qys2V3RoRHZwOS8vamNWdlRpN3htUEtVKzhqWGZ4M0NqajlYUWFmVG9kdUFrWUxVNlU5aWU2Um1ZNkpSQWxOVEUvVHIwUTZIajUvRTVJbEZ6OWxjbk02OUJpTzBuaTFlbVBVK3BGSXByQlUybVB2cFNnVDRuY0RWYzhjUWZTY01HZmZUa0hFL3JVemxlbnEzTEhPU0VSMTVDMUVSTjVHV1VqQzI5OUdNRUpkT0hjVE53TXN3dDdSQ1FrekJIYlJIcTFzZTIvTVBUdTdmYW5EZFIwN3QzNGJMWnc0akllWXVnSUpWUndlTWVRRTlCNCtCVEZid1Q2cWViUVBNZlA5TFhEMTNGUHMzLzRId2tBQ0Vod1RBV21HRDErWi9EU2UzUnVoZHpEelk1U1dUeWVIZzdGYXVjdzhmTzRtKzNkdlYrYkhNRldXanNFSy9IdTNRcjBjNzZIUTZoRVhFNE96RlFKeTVHSXg3TVFuNjQxU3FQSnc0NjQ4VFovMWhZaUpINTNiTk1iUmZGM1R2M0pvUGsxT3RGaHV2eEtFVEYzSDg3RlhFSmhTZTZRMEF6RXhOMEtWOVMvVHU3b3R1SFZ0Q1lXVlp4VkhXUGhXcHo0c1NjT0drL3VhZHAzY0w5Qi8xSEZxMjcyYlVnOTdkK285QXg1NERvVXlNaGFPckoxS1RFOHBkZHhsREtwTlZhdm5YL0U0ZzRtWVFGRFlOTVBpWmtxZlhMUSsyUjJxMjJ2RmJWS0pSZzN2Z3M2L1g0N254ejBBbU03NEIxSDNRYUhUdU14VFNKODZSU0NSbzMyTUEyaitjOVVDbjAwR2pVVU9uMVVLcjFVS24xVUtuMDBHbjB6NDhYbHJ3cFNXUlFDS1JRQ3FWNmo4NHhqQTFNNGRNTG9kR284R3VEYXVoMCtuZzVOWUk3YnIxZTdqZkFrR1h6K2lQOTJydWk2NTlod0VBWEQyOVlPL29Bb2xVQ250SFY0eDYvbFg5Y1dZV2xraUl1WXNHRGs3b09maVpFc2VaZHV3NUNMNmRlK1A4MGIwNGZXZ0htalJyVStUTVdXSlNhelRZdVhjZkZyOC9UZXhRYWhXSlJJSm0zdTVvNXUyT0dTK09RbFJzSXM1Y0RNYVpDNEc0RlI2bFB5NC9YNDN6bDYvai9PWHJxS2V3d3VBK25UQjhZRmQ0TlJMM2dVSWlvYWhVZVRoMTRScjJIN3VJNEpDSUlvOVJXRm1pUitmVzZOVzFEVHExYXc1ek0wNGJMYlR5MXVkRjZkcHZPQUl2bmNhSVNUUFF0SFhaaHlDYm1KckIyYjNnT1lBR0RrN0ZyN0l0a01vc1g2dlJ3UC9jTWZRZk5jbW9XWnJLaXUyUm1rMml6b3JVaVIxRWRmZitvalVZMEg4d1JnNGRKSFlvZ251VTdFZ2xVb09rcURSM2I0ZkEwN3RGbWNZR2F6UnFhRFdhTWovOGxxWk1oRWFqS2RNTUVHV3g3OUFSbkRoNUZNcytMWDVPZEJKV2tqSWQ1eTRGNDh6RlFBVGVpQ2p5WVZmdnhtNFlQcUFyQnZYcGlIbzFmTUV3cW50ME9oMnVoMGJpd1BHTE9IRStBRGs1dVlXT3NXOWdnMTVkMnFCMzk3YndiZUVOdVp4RG9pcGJiYTdQeGFUVDZVUjdWb2p0a2VwRmJ0WEU0SDhFRXcwakJJZEdZdm5xcmRpNGRqWEh4dFl5V3EwV1UvNDNCeC9NbVlUV0xScUxIVTZkbFA0Z0UwZFBYY0grWXhkd0p5cSswSDRUdVF3OXU3VEJzQUZkMGJsZGMzNEdxVnBMVGtuSG9aT1hjZWpFUmNURUpSZmFiMjVtaXI3ZDIySFl3Qzd3YmVrTktSL2tybEtzejZtNnFpM3RrYWNURFE2ZE1rS2JGazNnNm1pTHJidjI0TG54WThVT2h3UzBkZWNldURyYTF1Z1BkVTFuVzg4YXo0N3Vod21qK3VKMlpBd09ITCtJbzZldklETkxCUURJVjJ0dzhud0FUcDRQZ0lPZExjYU82STNSUTNwdzNEcFZHenFkRHNFaGtkaXk5d1Q4TGwrSFZsZjQvbDNyRm8weGZFQTM5T3ZabnBNZmlJajFPVlZYdGJVOXdoNE5JOFhHS3pIM28rK3c3dWRWZ3N4WVFlSlRwcVJnK3V6L3cwOWZ6WU9yazUzWTRkQVQ4dkx5Y2U1U01BNGN2NFFyZ1RjZno1ajJrTG1aS1lZUDdJb0pJL3ZWaWdXTnFHWlNxN1U0NVhjTlcvYWNRRmhFZEtIOTlnMXNNS1JmWnd3ZDBCVWVMZzFGaUpDS3d2cWNxcHZhMUI3aDBLa0srUFBmQTRpTVNjZVN6K2FMSFFvSjRPTkZTK0hsWGg4dlB6ZE03RkNvQkVuS2RCdzZlUWtIamwxQWZLTGhMRDBTaVFROXU3VEJwTkg5MExwRkU2NG5RRlVpSXlzYi94M3h3ODcvVGlNNU5kMWduMVFxUmErdWJUQmlZRGQwYXR1Y2kxUldVNnpQcVRxcFRlMFJKaG9Wa0ordnh0eVB2c09vRVNNeGJsVE5YMkNuTHR1NWR4LytPN0FmUDMzNVZxMlpRcTYyMDJxMU9ILzVPcmJzUFZua3pEM052TjB4Y2ZRQTlPM2VqZy9WVXFXSWpWZGkrNzZUT0hEOFVxR0h1NjJ0TERCNmNBK01IZEdIcTNQWEFLelBxYnFvYmUwUkpob1ZGSnVRZ2pjK1hJbHZ2bHdNSDYreUwxRlA0cnNkRVlsM1Avb1VxMnBCRjJWZGRTczhHbHYzbnNESjg5ZWcwUmpPV09WZ1o0dkpFd1pqNU1CdXRlSkxtOFIzTnpvQmYyNCtnTk4rZ1lXRzhiazYyV0hDcVA0WTFyOHJMQ3c0SlcxTnd2cWN4RlliMnlOTU5BUncyaThRcTlmdnhlcHZsOFBCdm5iOHc2Z3JrcFVwbUQzdlBjeWROZ1o5dXJjVk94eXFvT1NVZE96YWZ3WjdEcC9UUHp6K2lKTkRBMHlkTkF4RCszWG04QlVxbDVpNFpQeTUrUUNPbi9VdmxHRDR0dkxDcE5IOTBiMVRLODVlVklPeFBpZXgxTmIyQ0JNTmdXelpjd0lIamwvRlR5dVdRYUd3RmpzY01rSkdSaWJtdlBNQlJnem9pRWxqK29zZERnbElwY3JEb1pNWHNYWHZTY1FsS0EzMnVUcmJZOXB6d3pHZ1Z3YzJDTWtvQ1VtcDJMRDFJQTZldUd5d3hvdFVLc1dBWGgwd2NYUS9OUFZ5RnpGQ0VoTHJjNnBxdGJrOXdrUkRRR3ZXNzBaZ2FEUldMRm5JTDZkcUxpTWpFKzk4dkFEdFduaGcxc3RqeEE2SEtvbEdvOFdoazVleFljdEJKQ1NuR3V4cjVPYUU2UytNUUs5dXZseTdnSXFVbkpxT1Rkc09ZOTlSUDZqVmp4TU1pVVNDUWIwNzR1WG5obk9XczFxSzlUbFZsZHJlSG1HaUlTQ3RUb2UxZisyRjM3VXdmTHQwRWJ0ZHE2bGtaUXJlbnY4WnVyZHZpdis5TkpxTnpEb2dYNjNCZ1dOKzJMajFTS0ZaZ2J3YnUrSFZGMGVpYTRlV0lrVkgxYzM5akN4czJuNFl1dzZjUlg2KzJtQmZ2eDd0OFBMenc5SEl6VW1rNktncXNENm5xbEFYMmlOTU5DckJsajBuc0gzZldYejUrU2Q4b0t5YXVSMFJpWTgrL3dMUGp1eU5pV1A2aVIwT1ZiRzh2SHpzUFh3ZW0zWWNRVnA2aHNHK3JoMWFZdTRyNCtETzlRM3FMSTFHaTcySHorR1B2L2NqSXl2YllGL1BMbTB3L2ZuaDhHcmtLbEowSkFiVzUxUlo2a3A3aElsR0pUbnRGNGlWdjJ6QjlLa3ZZdHpva1dLSFF3QjI3Tm1IUHpmK2pYbXpKdGFxQjYybzdISnljckh6NEZuOHUvTVlIbVJrNmJmTDVWSk1HajBBTDA0Y3d0V2E2NWpBRytINDRiZnRpTHdYWjdDOVMvc1dlT1dGRVdqbTdTRlNaQ1EyMXVja3RMclVIbUdpVVlsaTQ1Vll1T0pQT0RtNVl0N2NXYkMzWTllckdKUXBLVmo1MHk5SVNJakZnbmVuMTVvcDQ2amlzbFE1K0h2YkVXelplOXhnREw1ZC9YcDQ3ZVZuTUxCM1J5NzZWOHNscDZSanpmcmRPSDdXMzJCN0UwOFgvTityRTlDMmxiZElrVkYxd3ZxY2hGQVgyeU5NTkNwWmZyNGFmKzg0aXAwSHptTEtjeE14Y2R3WXpuUlRSYlJhTGJidTNJT05tN2RpM1BCZW1EeCtFTmRSb0NKRnh5WGhwejkyNHFKL2lNSDIxaTBhNDgxWG40VjNZemVSSXFQS2twZVhqeTE3VDJMVHRzUEl5YzNUYjFkWVdlS1ZGMGRpOU9BZW5BYVpETEErcC9LcXkrMFJKaHBWSkRaZWlWVy9iMGRzWWpwZW5EUUJRd2NOZ0Z3bUV6dXNXa210MGVEUTBlUFl0R1U3WEIxdDhjYXJ6OWFKdXdaVU1UcWREaGV1aHVDblA3WWpOaUZGdjEwaWtlQ1pZYjB3YzhvWUxzQldTMXdMdm8wVlAvOVQ2UC96NkNFOU1XUHlDTlJUV0lrWUhWVjNyTS9KV0d5UE1OR29jc0doa2RpNDdURHV4U294ZHRRSURCbllEdzdzZ2hWRWNrb0tEaDg3aVoxNzk2R3hlME5NbVRBRXJWczBGanNzcW1HS3U5UHQxTEFCM3A4N0dlM2IrSWdZSFZWRWRrNHVmbG0vQjNzT25UWFl6cDRyS2cvVzUxUWN0a2NlWTZJaGtyQ0lhUHgzeEErbi9BTGc0K1dOL24xNm9rTmJYN2k1dW9nZFdvMFNFeHNILzhBZ25EaDlEcmNqd3RHM2V6dU1HdHlkaTJkUmhTV25wT1BuOWJ0eDRxbXgrODhNNjRtWkx6M0RoOFZyR1AvZ01Iejk0ejhHNjZuVXQxVmd6clN4ZkJhSEtvVDFPUUZzanhTSGlZYkk4dkx5Y2VGcUNNNWZ1UTcvb0RCSXBITDR0bW9KRDNjM2VMaTV3czNWQmZVVUNsaGFXTURDMGdJbThyb3hwdStSZkxVYXFtd1ZzbFVxUE1qSVFFeHNIS0ppWWhFVkhZT2dHeUhRYWRYbzROc1VQVHExUnJlT0xXRnFhaUoyeUZUTG5Mc1VqQlZyTmh0TWgrdmswQUR2djg3ZWpacWd1RjZNUVgwNjRZMVh4Nk9lTllkSmtUQlluOWR1YkkrVUR4T05ha1NuMHlFMlhva2JZWGNRRTV1RXFMZ2t4TVlya1pXbFFyWXFGOWs1S29PWmNlb0N1VndLUzNNTFdGcVl3Y3JLQXE3Tzl2QndhUWczMTRabzFiUXhYSjN0ZVNlU0t0MkR6Q3lzK20wSGpwNitZckI5ek5CZW1QWHlHUFp1VkZQRjlXSzg4OXB6Nk5tbGpZaVJVVzNIK3J6MllYdWtmSmhvRUJFWnFjamVqWVlOc09DZGFXanU0eWxpWlBTa2ZMVUd2L3kxRzl2L08yV3duYjBZUkVSVmk0a0dFVkVaRk5XN0laZEw4ZHBMWXpGK1pCL2UwUkpaUWxJcVB2OW1IVzZGUittM3NSZURpRWdjVERTSWlNcmg3TVVnZlAzVHYzaVErWGhsOGQ3ZGZQSCszTW13dHJJUU1iSzY2OXlsWUh5MWFoTXlzMVQ2YmYxNnRzZThXUlBaaTBGRUpBSW1Ha1JFNVpTa1RNZWliOWZoeHMyNyttMHVUdmI0L04xcDhHbFN0MmNhcVVwcXRSWnJOKzdCbGowbjlOdE1UT1I0L1pWeEdEMmtKM3VaaUloRXdrU0RpS2dDMUdvdGZ0LzBILzdkZlV5L3pVUXV3NXhYeHVPWm9XemtWcmJFNURRc1d2RW5Rc0x1NnJlNU90bmg4L2RlNGJvWVJFUWlZNkpCUkNRQXZ5czM4T1gzRzVHUmxhM2ZOcWhQSjd3MzUzbE9jMWhKQW03Y3hvSmw2d3lHci9YcjBRN3Z6bjBCVmhibUlrWkdSRVFBRXcwaUlzRVVkWGU5WmJQRytPS0RHYWh2cXhBdnNGcG8vN0VMK0hiTlptZzBCVk9FbXNobG1ETjlISjRaMW91OVNFUkUxUVFURFNJaUFlV3JOZmhsL1c1czMvZDRhbFVuaHdiNDh1T1phT1RoTEdKa3RZTldxOFd2Ry9aaTgrN2orbTBPZHJaWS9NR3JhT2JONTJLSWlLb1RKaHBFUkpWZ3o2R3orSDd0ZG1pMUJYZmNMYzNOOE5tNzA5QzFRMHVSSTZ1NVZLbzhmUEhkZXB5L2ZGMi9yWm0zTzVaOE5CTjI5ZXVKR0JrUkVSV0ZpUVlSVVNXNUVuQVRuMys5RGxtcUhBQ0FWQ0xCbkZmR1lmd0lycmRSVmtuS2RNeGYraXNpN3NicXQvWHQwUTRmdnZFaXpNMU1SWXlNaUlpS3cwU0RpS2dTM1kxSndQd2x2eUkrTVVXL2JkeUkzbmg5eGdSSW1Xd1lKZkplSE41YitETlMweC9vdDAyWk1CalRKNC9rMzVDSXFCcGpva0ZFVk1uU0gyVGkwMlcvNFhyb0hmMjJvZjI2NEwyNUwwQW1rNG9ZV2ZVWEVuWVhIeXhlbzErRVR5Nlg0dDA1TDJCb3Z5NGlSMFpFUktWaG9rRkVWQVh5ODlWWTl1TW1IRHZqcjkvV3U1c3ZQcDMzTWt4TTVDSkdWbjBGWEwrTmo1YXVSVTVPTGdEQXl0SWNTeithQ2Q5V1hpSkhSa1JFeG5nNjBlQ3ROU0tpU21CaUlzZjh0MTdDNkNFOTlkdk9YQWpDeDEvK2hwemNQQkVqcTU0dVhBM0IrNHZYNkpNTTIzclcrRzd4RzB3eWlJaHFNQ1lhUkVTVlJDcVJZTjZzaVhoaDdFRDl0c3NCb1hoLzhScGtaZWVJR0ZuMWN1S3NQejc1YWkzeTg5VUFDcWF2L1g3cG0xenBtNGlvaG1PaVFVUlVpU1FTQ2Y0M2RUUm12RGhLdnkwNEpBSnZML2pSWUZYeHV1cmdpWXRZdlBJdi9VSjhyczcyK0dIcG0vQndhU2h5WkVSRVZGRk1OSWlJS3BsRUlzR1VDWVB4eG93SittMWhFZEg0WVBFYVpEOGNLbFFYSFR2amorVS8vZ09kcnVCUndVWWV6dmhoeVp0d2NtZ2djbVJFUkNRRUpocEVSRlZrL01nKytQQ05GL1ZyYW9TRzNjUEhTOVlpTnk5ZjVNaXEzdm5MMTdIMCt3MzZKS09adHp1Ky8rSU5OTERsUW54RVJMVUZFdzBpb2lvMHRIOFh2UDNhSlAzN2dCdTNzV0Q1SDhoWGEwU01xbXBkRFFyRDUxLy9vVjlGdlltbkM1Wi9OaHYxcksxRWpveUlpSVRFNlcySnFFN0xVdVZneTY3ak9Ic3BHSEdKS2ZwWmo2aDJNVGMzZzR1akhYcDFhWU5KWXdmQXlzSmM3SkNJaUdvZHJxTkJSUFRRMWFBd2ZQM1QzMGhNVGhNN0ZLcENqZzcxOGQ3Y3llam8yMVRzVUlpSWFoVW1Ha1JFS0VneTN2MzhKN0hESUJHdFdEZ1hIZG93MlNBaUVnb1REU0txODdKVU9aangxbGY2bm95R0R2YVkvZXAwdEd2VEduWU42b3NjSFZXR2xOUTBCQVJmeCtxMTY1Q3NWQUlvNk5uNC9ic1BPWXlLaUVnZ1hCbWNpT3E4TGJ1TzY1TU1CM3Q3L0xINmV3enMyNXRKUmkxbTE2QStCdmJ0alhVL2Z3OEhlM3NBUUdKeUdyYnNPaTV5WkVSRXRSY1REU0txYzg1ZUN0YS9udk8vNmFpblVJZ1lEVldsZWdvRjV2eHZ1djc5dWN2WFJZeUdpS2gyWTZKQlJIVk9YR0tLL25XN05xMUZqSVRFMExaMUsvM3J1TVJrRVNNaElxcmRtR2dRVVozejVCUzJIQzVWOTlqYlBWNTVYS1hLRXpFU0lxTGFqWWtHRVJFUkVSRUpqb2tHRVJFUkVSRUpqb2tHRVJFUkVSRUpqb2tHRVJFUkVSRUpqb2tHRVJFUkVSRUpqb2tHRVJFUkVSRUpqb2tHRVJFUkVSRUpqb2tHRVJFUkVSRUpqb2tHRVJFUkVSRUpqb2tHRVJFUkVSRUpqb2tHRVJFUkVSRUpqb2tHRVJFUkVSRUpqb2tHRVJFUkVSRUpqb2tHRVJFUkVSRUpqb2tHRVJFUkVSRUpqb2tHRVJFUkVSRUpqb2tHRVJFUkVSRUpUaTUyQUhXWlRxZERUSHd5UXNMdUlqb21FVkZ4U1lpTlZ5SXJXNFhzN0Z5b2NuT2dWbXZGRHJOS3llVlNXSmladzlMU0RGYVdGbkIxdG9lSFMwTzR1em1pWmROR2NITjJnRVFpRVR0TUlpSWlQZGJudFEvYkk4SmdvbEhGOHZMeTRYZmxCdnl1M0lCL1VCZ2tNamw4VzdXRXA0YzdCZzNvQURkWEZ5Z1UxckMwc0lDbGhTWGtjcG5ZSVZjcHRWcURiRlUyc2xVcVpHUmtJaVkyRGxFeHNiZ1NGSTAvL2prRW5WYU5EbTJhb251blZ1amVxUlZNVFUzRURwbUlpT29nMXVlMUc5c2p3cENvc3lKMVlnZFJGNFJGUk9PL0krZHg4bndBbXZuNG9GL3ZYdWpZemhldUxzNWloMWFqeE1iRjQycEFFRTZlT1l1dzhIRDA3ZDRXb3diM1FGTXZkN0ZEb3hxay8vZzM5YTlQSDl3allpUWtsajdEeHVoZm45anh2WWlSVUUzRCtwd0F0a2VLSTdkcVl0RE53MFNqa2dXSFJtTEQxc09JaWxOaTNPaVJHREtnSCt6dEdvZ2RWcTJRbkpLQ3c4ZE9ZdGQvKytIcGFvOHB6dzVCbXhaTnhBNkxhZ0FtR3NSRWc4cUs5VGtWaCsyUng1aG9WSkhZZUNWVy9iNGRzWW5wZUhIU3N4ZzJxRDlrTW5hYlZnYU5Sb09EUjA5ZzA1WnRjSFcweFJzekpzRFYyVjdzc0tnYVk2SkJURFRJV0t6UHlWaHNqekRScUhUNStXcHMybjRFdXc2ZXc1VG5KMkxpMkRHUVNqbTVWMVhRYXJYWXVtc1BOdjY3RldPSDljU0xFd2JEeElTUElWRmhURFNJaVFhVmh2VTVsVmRkYm84OG5XandFeU9nMkhnbDVueTRFbmRpN21QZHo2dnczUGl4L0ZLcVFsS3BGTStOSDR0MVA2OUNaRXc2NW43MEhXSVRVc1FPaTRpSWFoalc1MVFSYkk4OHhrK05RRTZkRDhEckg2M0U2SkdqOE1WbkgzSGNwb2pzN1JwZ3lXZnpNV3I0Q0x6eDRVcWM5Z3NVT3lRaUlxb2hXSitUVU5nZTRmUzJndGl5NXdSMjdEK0hGVjkrQVIrdnV2bndUM1UwYnZSSXRHN1pBdk1YTGtGQ2Npb21qZWt2ZGtoRVJGU05zVDZueWxDWDJ5UHMwYWdBclU2SE5ldDM0OER4cTFqOTdYSitLVlZEUGw1TnNQcmI1ZGgvL0NyV3JOOE5yWTZQSkJFUmtTSFc1MVRaNm1wN2hJbEdCZno2MXg0RWhrYmpweFhMNEdCdkozWTRWQXdIZXp1c1hyRU1nYUhSV1B2WFhySERJU0tpYW9iMU9WV0Z1dGdlWWFKUlRsdjJuTURGYTdleFlzbENLQlRXWW9kRHBWQW9yTEZpeVVMNFhRdkRsajBueEE2SGlJaXFDZGJuVkpYcVdudUVpVVk1blBZTExCakR1WFFSdjVScUVJWENHdDh1WFlUdCs4N1d5UWV5aUlqSUVPdHpFa05kYW84dzBTaWoySGdsVnY2eUJVc1hmTXp1MVJySXdkNE9YMzcrQ2I3N1pXdWRuV3FPaUloWW41TzQ2a3A3aElsR0dlVG5xN0Z3eForWS90SVVQaWhXZy9sNE5jRzBxWk94OEp0MXlNOVhpeDBPVWExeStjeGgvVS9zdlhDeHd5RXFFdXR6cWc3cVFudUUwOXVXd2FidFIrRHM1SVp4bzBhSUhRcFYwTGpSSTNIbFdpRCszbkVVTHo4M1RPeHdxQlpMVDBuQ1AydVc2OStQZldrdW5OMGJWN2pjZDZjTzBiOGU5TXhrREh0MldvWExGTUxtWDcvUnZ4NzB6R1M0ZW5vWE9pYnVYZ1RDUXdQUmUrZzRTQ1NTUXZ1SktodnJjNm91YW50N2hEMGFSb3FOVjJMWHdYTjRhKzRzc1VNaGdjeWJPd3M3RDV5dDFWMldKTDY4M0Z4RTNBelMvK1Nvc3NRT1NWVEpDVEg0ZGZsSDJMTnBEZFo4K1Q3U1U1TEVEb25xR05iblZOM1U1dllJRXcwanJmcDlPNlk4UDVFcmhOWWk5bloybVBMY1JLejZiWnZZb1JEVkNScU5Hcit2K0JTWkQ5SUJBQkdoZ2ZobS9peGNQWGRVNU1pb0xtRjlUdFZOYlc2UE1ORXdRbkJJQkdJVDB6Rng3Qml4UXlHQlRSdzNCckdKNlFnT2pSUTdGS0phVHlhVFk4cWMrV2pnNEtUZmxwT2RoWC9XTE1lVzMxWkFuWjhuWW5SVUY3QStwK3FxdHJaSG1HZ1lZY08ySTNoeDByT1FTdm5ucW0ya1VpbGVuRFFCRzdjZEZqc1VvanJCcmJFUDVuMnhHcTA2ZERmWWZ1blVJYXhhOUJaU2xZa2lSVVoxQWV0enFxNXFhM3VFbjdSUzNBcVBSbFNjRXNNRzlSYzdGS29rUXdjTndOMllaSVJGUklzZENsR2RZR0ZwamVuekZtTGs4NjhhUEF3ZWV6Y2MzMzA2QjdkdlhCTXhPcXF0V0o5VGRWY2IyeU9jZGFvVSs0NmV4N2pSSXlHVHljUU9oU3FKWENiRHVORWo4ZDhSUDd6dDVTNTJPRlNIM1FzUExkZDU5MU9WWlRwWEtwUEJ2WEhUY2wxTFNQMUhUb0tUcXljMnJmNFNPYXBzQUlCV280R2x0VUxreUtnMlluMU8xVjF0Ykk4dzBTaEJYbDQrVHA0UHdQcGZab29kQ2xXeUlRUDdZZnByMi9ENksrTmdhbW9pZGpoVVI2MWErR2E1em51MGJvV3h6QzJ0OE1Vdk84dDFMYUcxYU5jVmJ5ejRIbjk4K3hrZXBLZmlsYmNYRnprbExsRkZzRDZubXFLMnRVZVlhSlRBNzhvTk5QUHg0Y3dVZFlDRG5SMTh2THh4NFdvSStuUnZLM1k0VkVNVjlUQ3pScE52K0Y2dExuU2NWQ2F2MDJQR0hWMDk4ZWJDVlVpSXVZY216ZHVJSFE3VlFxelBxYWFvYmUwUkpob2w4THR5QS8xNjl4STdqQm9uSytNK3BGSVpMS3lzeFE2bFRQcjM2WW56VjY3VWlnODJpZVBEVjBhVmVzeWFMOTh2dE8yNW1lK2ljKzhoUlJ4ZGQxaGExMk9TUVpXRzlYbjFrM0UvRFZxTkJqWU43Q3Z0R215UGlJK0pSakYwT2gzOGc4SXc3YVVaWW9jaWlJalFRSncvdWhlVC92Y096TXd0eW5UdTl3dmVRSEpDak5GRExSYk1tWWo2OW83NGVPV0c4b1JheUpKNVU1R21UTVEzR3g0UERibDA2aUE2OUJnQXVZbXBJTmNBZ0E1dGZiRiswOS9RNlhSY3JaaEU4ZVMvOGRJSXVUTDRrMlVKNmVqdXYzRjA5OStDbE9YazZvbDN2MW9yU0ZsVXQxUkdmZjdaN0dmaDRPU0tOeFo4WCtiejdCbzY0ODJGcTRvOVpzWDgxNUFjSDQydjF1MHJVOW5sT2E4OHY4ZUsrYk9RbHBKVXFFMFFjVE1JY3JrSlBMMWJGRG9uUHk4WDRTRUJhTnkwTmN3dHJRQUFxNWU4ZytUNG1ESjk3N0U5VXZNdzBTaEdUSHd5cEhJVHVMbzRWNmljVlF2ZlJIWldoa0JSQWVZV1ZpVitRUlhuNnJtakNMeDBHZzFkM0RGMHdzdGxPamRIbFlXYzdPcXptdkhadzd1d2E4TnFuRDI4Q3kvOTMyZXdkM1FScEZ3M1Z4ZElwSExFeGl2aDV1SWdTSmxFUkNRdW9lcnpKMlZuUGtCMlZyMXluV2RoV2ZMZGRiVTZEMnAxZm9uSGxPYzhuVTZIYnorZWphWnRPbUQwQ3pQMThaVDE5OGhSWlJkcUV5VEUzTVdhcGUraFhuMDd2TE5rRFN5dERjdThHWFFaNjc5ZmhCNkRSbVA4eTIrVTZYcUcxMlo3cEtaaG9sR01rTEM3YU5PeWNGWmVWc2tKc2NqT2ZDQkFSQVVlM1Frb3EyRVRwdUdhMzBtY1ByZ0RQWWVNaGJYQ1JyQ1lxbHI3N3YwUmRQa01JbThHNC9zRnIyUGFtd3ZnMVVLWTdrWGZWaTF4SSt4T2pmOWdremlLdWpPWEZCZU41Ujg4dnBNNjk5TnYwYmhwNjZvTWk2aE9FNm8rcnl5cTdFejRueitPSGdOSEYzbjNPdVRhQlppWW1zR3J1UytrTWhtdW5Ea0NaNC9HWlo0MEllWk9HT0tqSXcwV3pEVEdtWU03WUdHdFFLZGVnNHM5eHNtdEVUcjNHWUpMcHc1aDg5b1ZtRDV2b2NIK3dJdW5BUUROZlR1WDZkclZIZHNqcFdPaVVZem9tRVI0ZWdnM3RkalREUkMxT2g4NzEvK0lOcDE3Q2ZMQlcvYitLMGlPanpIcTJNL25UQ3h4ZjRjZUF6QjU5b2NWanFteVdDbHNNT3ZEWmRqNiswcGNPWE1Fdnk3N0NMUG5mNDFHVFZ0VnVHd1BkemZFeENZSkVDVlJ6VEY3L3RjVk9sK3IxV0xEajB1S3Zha3laUHhVZURYM3JkQTFUTTNNSzNRKzFWMUMxK2RDaTQ0TXc4NzFQOExSeFJQZUxRMGJxVHFkRGp2V3I0SXFLeE9mL3ZBUDh2TnlzR1A5S21pMVdveWJPZ2RkKzQ4dytqcitmaWNBQU0xOE81WXB2dDJiMXNEQjJhM0VSQU1BbnBreUIrRTNBbkREM3c4WFR1eEh0NGV4cWZQekVCcHdFUUFRZE9tTS9uWG0vWFFBd1BaMVJRL2I2ai9xdVRJblJWV043WkhTTWRFb1JsUmNFZ1lONkZCcDVWODlleFFYVHg3QS9UU2xvQm0rZzdOYmhjdW9WOSt1MUdPdW5qdUdmOVlzSzNaL21qS3gySEhmWlJtUFdSeVpUSTduWjc0SFJiMzZpTGtiRGcrdjVoVXVFd0E4L2puSE5RQUFJQUJKUkVGVTNGeHgvT1FOUWNvaXFpa3FlZ2Z1M05FOUpmYmNobHk3Z01GanA5VDRzY1pVTTFXMFB0ZnBkRVgrKzlacHRjakt1SzkvYjFYT2tRTGVMZHJDMHJvZUxwOCtWQ2pSaUFnTlJIcEtNcm9QR0FsekMwdVlXMWhpN3FmZll0M0t6N0gxais4UWV5OENZNmZPZ2JTVXRVSHljbk53OWV4UkFNQ09QMWRoeDUrUGgyQW54OGNVV1YrWHRhNDJNN2ZBeEZmZnhpOWZmWUE5bTliQXAxVjcyRFYwaHQreC81Q2Jvd0lBWERsN3BOQjVmc2VMZnFha1UrOGhSaVVhYkk5VWIwdzBpaEVicjRTYnF6Qmo3WjZtVWF0eGZPKy9BSUNCWTE0b1Z4a1o5MU54TS9BeU92VWVZbEI1ZjdEOEQwRmkzUGpURWdSY09HV3c3Y2tQNml0dkx5bzJxVW1PajRGVUpvTmRRK0hHd3habjVQT3ZRcU5XbC9vbGF5dzNWeGZFeGlzRktZdW9MbEJsWmVMUTlyOEFBQlpXMWxCbFplcjNtWnFaSXk4M0J6RjNiaVBnd2ttMDc4NFZtYW5xVmJRK3o4NThnQVZGakFSUUpzWVpiUDltdzJHakpsWklTWXJUSDJkcFhRK0xmdDZHVmgyNkkvRGlLWXpQTVh4KzRWRWp2TWVnMGZwdHJwN2VlR3ZSai9qajI4OXcvdGhlTkdqb2hINGpTaDZwY1A3WVhtUm5Qb0NMUnhNNHVUWFNiL2MvZnh6bUZwWm8yYjVicVhFYnc2ZFZlM1FmTUJKV0NodllObkJBZmw0dWp2KzNHUktKQk85KytTc2NYVDMxeHo0YWlWRmFZNS90a1pxTmlVWXhzckpWVUNncVp6cTBNNGQySWlVcEhnRHcwK0szalQ2djU2QXhHUGZ5NndDQUVQOEwyUHJIZDdDMHJvZFdIYm9MSG1PVDVyNzZHUlN1WHptSEhGVTJPdlYrM0czYXNuMjNZcitZM3AwNkJEYjE3VXRNZXU2bktySDR6Y2xsaXNuWW1YSGVYUFJqdVZjOXJxZFFJQ3RMVmE1emllcWlRenYrMHQvdDdUMTBIQTd2ZUR5N1M4ZWVnK0IvL2hoeWMxUTRzSFVkMm5UdUJibTg1aTlBUlRWTFJldHptZHdFUHEzYTY5OC9TRTlGWXV3OW1KaWFvWkZQUzROalN4cFY4R2g0czB3bVI0T0dCWGZxTGEwVUFJRFdIWHZnOHVsRENMNThWbjk4eHYxVVhMOXlEdDR0MjhMWnZZbEJXZGIxYkRGNy90YzR1dnR2OUI0eXJzVDRNKzZuNGVqdXYyRmlhb2JwOHhhaXZyMmpmcC8vK2VOUTJEWVFkTGowaE9tUEZ4NjljdUl3TXU2bm9YMlBBUVpKUmxtd1BWS3pNZEVvUm5aMkxpd3R5allOckRHUzQyTndhRWZCM2IrbnY1Qkt5N3dWdG84WEdtcmJyUjkyYmZ3WjU0N3VLWlJvWERsN0JNZjIvRk91K0I1OUdIc01ISTBlQXd2dW9Dd0xEMFdPS2h2UHozeXZYR1VXUlNxVEdUWE1LelU1QVJxMXV1QWNxUlIyUnN6b1lHSnFWdTY0TEMwc2tLM0toVTZuTTlodThPN3BmWVp2RGQ3clVNSk93T0E2VHgxcEdFT2g4d3lIb09na1Q1UlRLS0JpeWl3aVBzTnJGbHRNb1dPZnZpUU1mcS9TL2w3Rkg0dW4vZ1E2bmE3Z21FZXZkVHFEN1RvVURHZlFQVHBYVjdCTnE5WHFyMVBvNzFOTkpNVGN4VGNmbFcvVlltT25rUlZpbU1DVDdvV0g0dHlSM1FBS0pxcDRPdEd3VXRSRGowRmpjT0svelVoTlRzQ3hQZjlnNlBpWEJJMUJDTGZDb3lHUjRPR1B4UEFIQUtRRi81VThQRWdDUUNxUlBueGRNUDJrUkNxQkJJL09lK29Da2lkZkd1NThlamlacElSam45ejU5RFVLbFZQc0c4TmpTNHZISVBhbnI2RjcrbHpkazI5S3VHYng4VHg5YnVINGlyMUU0V3MrL0c5RjYzTnpDMHZNK3ZEeDBKeGRHMVlqTWZZZWJPMGNETFlEeFk4cXVCVjhCV3VYendjQTJObzFMSFJjMDlZZDBHdklXSGkzYklkamV3dnE3OXljSExSczN3MWQrZzR0c2t3VFV6TU1uemk5MVBqbEppYm9PV2dNN0JxNkdDUVpWYUZyL3hHbzE4QWV6bTZOeTExR1hXK1AxSFJNTklxaHlzMkJwWVdsb0dYbTUrVmk0MDlMa1orWGkxNUR4bUxzMURuNmZXcDFQajZjUGhJTkhKeU1HdjVrYm1HSlZoMjZJZkRpYWFRcEV3MWp6OHd3K3NGd3NTaHM2cGY2ZThiY3VmMy83TjEzV0ZQWEd3Zndid1lqN0EweVZZYUtDczRxYm5IdnVsZWRkWStmbzJvZHRWYnJyRnBIWFhWVXJYdlZpVnZjZ2lJcXFJQU1sYjNDa0pFQVdiOC9rRWdrd1FDQk1ON1A4L0JJenIyNU9TREpPZTg5NTd3SDIxYk1rajRXaThVWU1XVUJISnhjaTNsVzJYQjBPT0RsOEJFUUZJNTV5M2VVMitzUVVpQXBMbHFwZFZHVmpVZ294Sm45ZjBvRHQvWTlCc3BOMjlteDl4QTh2blVSZWJrNThMNThFazFiZDRhRmRlVmFtRHR0MFNaMVY0R1VJd1lES212UEpSSUozdmcvTHZIemJwMC9XdXh4RFUwdG1UNEJBSmhaV21QY25GOWx5bEtTNHVEcmZSVTlCbzlWZXQ4Ry8wZTNrY1pOUkJvM0VlRkJMNHNjejB4UHhmSGQ2K1UrVjVtUmpxdW4vOEhyNTQ5a3luNys0eDlrWjM2U08rWHNhOFdORG95ZHZSeHUzN1gvNWpYS29yTDNSNm82Q2pRcTBNV2p1eEViR1E2N09pN29PM0t5ekRIKzU3MDJPQnpsMDljMmJ0RU9yM3p2SS9qVk01bnk5ajBIb1gzUFFkOThmdWFuTkp3L3ZBT0JmZy9CMGRIRGdESFRsWHBkb1NBUGJBM05ZajhjNUMyK01qUTJ3L0x0eW0zZUpSYUw4ZC9oN1RDenRFRmVYZzQrcFhKUjI2VWhMaDdkZzlrcnR0R2lVbEtsSmNSOFJLRGZRd1ErZTRpRW1JOVl1SDRmV0N3MjlBMk5BZVRmZUNpODFrSFB3S2hVZi9OWkdlblNRRURWVTVadVh6eUdoTmhJQUlDK29ZbkNPZUo2K29ibzJIc0licDAvQ3BGUWlMTUh0Mkw2MGszMEhpWlZVa1J3SU5KVGtnRUFZcEVJeDNhdlI1c3VmWXROV1IzdzlENCtoZ1doWWJNMmVQdmlTWkhqRDYvL2g0dkg5aFFwLzdvTlhmL1BGZmpjOGNLOXEyY1E5TklYbzZZdmhrM3RiNmU0ZlIveUdvRitEeFVleitIejhPS0p0OXhqeWdRYUdla3BjbTl1YW1ocXdjT3p6emVmWHh4VHkrTFhWbEIvcFBLalFFTUJqcFkyZUh3ZURQVDFWWGJOWGtNblFBS2c1K0N4UlJyOWhKaVBBQUNURWl4WWF0Q2tGZWF2M2cxckIwYzh2S25jTHBrRi9CL2Z3Y1dqdThETHlrUjl0NVlZT21rZURJM05pbjNPazl1WDhmYUZENUlUWXJEMHozL1JzZmNRSk1aRUlpVFFEODRObThMYXdWSHU4ejZsSnVPVjcvMGlHL2dVNS83Vk00aUtlSWNmWmk2RDE2bjlBSUNlZzhkaHo3cEZlSExuTXRwMjdhLzhEMXNDZkI0Zk9uSjJUaTkrV29MODZRd0twMEFvT2FXQW9lQmloYWNuRkoyNklQT2lDbDZEOGMzemk2c0xRL2FBZ3V0K2RTMUZVeUVVL2I2S09mL0xsQlpKL3RRVkJnTk1NS1RmTXdxdVd6REZoY21VWHE5Z1drdG9SRFRVNWZEV2xjZ3FsS2tHQU1SaUVTeHRITEJpeHlrQStYT3pWODBlS1EwU1JzOVlET2VHSmN1YWs4cE54THI1WDZZcHViZnFVTWFhZi9IaDNSdVo2Wm05aG82SGxwejNUWUhPZlliaDJiM3IrSlRHeGZ1UTEzaDA0N3hTTjBNcVNqMG5ld0Q1MC9ERTRpOVQ3S1JmK1FYU2FYb0ZVL0lra0VnZmk2WEh2bHkzOEZUQUl0TVdDejlVNGprS3AyUVdjMTJGVXpNVm5xUGNWRXFaNThoTTIyUVVQa25odFNRS3loVk51U3h1ZWlxVXVDNlR5VkpaZS83bzFnVm9hWE9RbThNSG41ZUZrRmZQRVBUQ0I1TVdycEViYk9UbThISDV4RDR3R0F6MEhESldicUJSeTc2dXRFT2VuWmtoRFFxKzdxUXptU3owSFRrWmVvWkd1SHI2SC95MWNnNzYvekJOT3ExSWtiSC9XNjd3MklJeDNXRmV5N1pNaVdSR1RGa29uY3BVT05XK3BwYTJ6SG9OVmFySi9aR3FoZ0lOQlhSMHRNRGo4MVVhYU96NGZSNEFZTmVhQlVXTzVmQjRBSURRTi83WXNHaWl3bXYwR2pKQk9veW9xYVVOYXdkSFNDUVNpRVVpcGFMcVQybGNuUDFuRzRKZlBjMVBSVGR4cnNJODNFbHgwUWowZTRpTXRCUUF3SCtIODlQaDJkV3RCd0RvTjNJS3VJbHhXTDlnUEhUMERLUTdqWDdONjlRQkFFQ0xkbDIvV1Q4QWlQNFFpdXZuRHFOT3ZVWm8wcnFqOUkzdDVOb0VEWnEwd3RWVEIxRGZyUVZNTFZTZkZZekg1ME9IbzRVbURaMXg5ei81dWIxSjFkZDVVUGswZm9YeHM3UHc3dlZ6QkQ2VHZaUDRkWkFCNUtlZUxFemYwQVIxNnpWR1JFZ2dBT0NsejkwU0J4cSszbDR5bmEwMkttb00rZGxaT0xaN0hjUmlNWUQ4RERndE84aWZRMTVBVTBzYnZZWk53TW0vOC9mcjhEcDFBSTROM0JWMkJpcmFuajkrVW5jVlNEa2FNZlUzbGJUbnlmRXhDSHJoZzVZZGUrTHAzYXZRMVRmRWtJbHpzWGZEWXV6ZnVBeFRGLzhCZThkNk1zKzVmUHh2cEtja3djT3pUNUVGM1FXY1hKdkF5YlVKZ1B6UmpZSkFRMUVudlZQdm9iQ3I0NExEMjMvUFQ3TFFvaTMwRFUza25sdGQxT1QrU0ZWSGdZWUN1am9jWkdabXdjckNRbVhYVkdiZEJEODdTMmJLUkpIalBObGpZVzlmNHNxSmZVaEppbGRxYXNUR3haT1J3OHVHazJzVERKLzhrOEtGWVgrdG5JUEk4R0Nac3Y2anA4RzFhV3VZRlZvQVpXWnBEV3NIUndTOTlBV2ZsMVZranJZZ0x4ZCtEMjZBcmFFcGt5VkNFVjVXQm81cy94ME1NT1IreUE3NFlUbzJMWm1DSXp2V1lOYXZXMVUrSFNRak14TzZ1bFgvRGdLcGVCS0pCSEZSRVFnSjhFTklnQjhpdzRPa25YRjVESTNOMExDNUJ4bzFid3U3T3ZXS0hIZHYxVkVhYUx6MmU0ekI0K2VBeFZidUkxc2tGT0xaL2V2U3g3WjFuT0hnVlBhZGtTVVNDVTd0MnlTZE9zSmtNakY0d2h5bGJuSTBiOXNWdnQ1ZStCZ1dCS0ZRZ0tPNzFtTHVxcDIwRVI4cGQ2cHF6NitlL2dkaXNSZ2VuZnZnNmQyckFBREgrbTRZTm1rK1R1ejVBL3MyTHNIUEd3OUM3L04rR29IUEhzTDM3bFVZR0ptZzk3QWZsWHFOZ2szMUFPQ2UxeG5rNXZMbEpsQndiT0NPT1N2L3dxZFVicFVJTXBUTjBsU2djT0lLNm85VWJSUm9LR0JUeXd3eHNYRndkcFIvQjZJMEZHVjhTWXlMd3FiRms4RmtzYkJxOTdsaXB5QVVpQXdQeHJVei95QThLQUFzTmhzTUJrT3A3QVk1dkd5WVd0VEMxTVViaXUwYzVQQjVzTFMyUjhzT1BmRG8xa1drcHlTaGc0S3BEaDZlZlhIdTREWTh2blVKWFFmSXBvaTdmKzBjc2pMUzBhbjMwRzl1WmlRU0NuRnc2MjlJNVNhaXo0aEpzSktUQ3MvTTBocTlob3pINVJON2NXcmZab3lhOXJOSzUwZkd4TWJCcGxieFU4Z0lrZWYyaFdQU2pITEYrYTVqVDdUdTNBZDJkVjJLL2R0dDNMSWRMaHpaQ2JGWURENHZDNEhQSHFCcEcwK2w2dkxzd1Exa1phUkxIN2Z0TmtDcDUzM0xyZk5IOGNiL3k5U1A5ajBIRmJtRHF3aUR3Y0RRU2ZPeFpkbDBDSVVDSk1WRjQ5VGVUZmhoMWpLYTQwektsU3JhODRpUVFMeCsvZ2hPcnU2d3JlTXNjNng1MjY2SWkzb1BNMHRyYVpDUkVCdUowL3MzUy8vdU9icmZUcThiRmZFTzBlL2ZRVU5UQzRLOFhJUUh2MEpJZ0I4ME5EVGgyVzlFa2ZOTkxXcEpzMVFLQlhtUWZMNng4ZlRlTmFSeEU1R1NuQUM3T2k3U3RsdFJaMS9SaG4xcjlsMVVxaitpTEk2T0hwcTA3bGpzT2E5ODd4ZTVvVXI5a2FxTkFnMEY3SzB0RUJVVFcrNnZJeFFLcEpsYlJFSWh0aTZmaWM1OWg2TjV1eTVnc1JULzk3enl2WWZ3b0FBNDFuZER2MUZUc2ZYWG1kRFZWMjdPSVpQRit1YWI0Y2VmZnBmdXlQbjAvclZpejIzUnJpdXVuejJFKzFmUG9sV25udEs3SzhrSk1mQytmQkljSFQyNUg1S0ZpVVVpSE5tNUJoL2V2VUY5dDViRmJqN1VvZGRndkh2OUhDK2ZlTVBBMEJqOVJrMHQ5dG9sRVJVVEMzdHIxWTFpa1pyRHdFaitYVVVqVXd1a3B5UkpIN2ZzMEYycHpybStvVEVhTm1zanplWnk1OUlKTlBIby9NMzNibTRPSHpmT0haWSt0ckMyUS9NMlhaVDVFWXIxK3ZrajNMcndKWE9PcVlVMWVnNGVWNkpyV0ZyYm8rdjNvM0g5N0NFQVFNQ3pCekEvWjR1ZVE4YVh1WDZFS0ZMVzlseVFsNHZUKy80RUFIUWQ4SVBjY3dwUDFjbElTOEdCVGI4Z2g4OUQ1ejdEME1EOU82VmU1LzdWTTdCM3JBYytMeHZKOFRFWU8zczU5cXhiaUt1bi80R09uZ0hjVzNYQWgzZHZrWmFTK0RtTFZCTFN1QWxJNHliSkpINDRjMkNMOUpwZmYxcDgzZG4zOGZZcVVpYXZzNjhLZW9aRzMxeXpFUjRjVU9TMXFUOVN0VEhWWFlIS3lzN1dFcEZSNWJ0Z05EZUhqME5iZjhQSHNDQ1lXbGlqeCtCeHlQeVVpdFA3TjJQRGdnbDRldThheENLUjNPZldjMnVCRVZNV1l2cXlUZExwRktwTWtWbndwbGFHaHFZV2Vnd2VDejR2Qy84ZHlrOEpXNURLTnk4M0J3UEh6WUtPbnVLNXNTS1JFTWQycjhlYjU0OWhabW1OVWRNWEY5dVpZakFZR0QxakNZek5MSEgvMmpsY1BMWkhaWHNqUkVYSHdOYW02cit4U2NVclBBM1J5clkyZWd3YWk0VWI5bVBLb25XbHZtYW5QbDhhdUlUWXlDSXBKT1c1YyttRXpHaEduK0dUeXJ4VGJWVEVPNXpZODRmMGZjWmlzVEY2eHVKUzVZajM3RHRjT3E4YXlOOER4UC94blRMVmo1RGlsTFU5Zi9mYUh5bEpjV2pnL2gyY1hOMkxQVGNySXgxNzFpOUNHamNSRFpxMFFxOWhpdGRjRmhiOUlSU0JmZy9ScW1NdmFabW1salltekZzSlF4TXpQSDk0RXdreEgvSFBuOHR4L3ZBTzNQTTZnNENuOThGTmpJZWhpUmthTlc4TGJaMzhySlZqWnkvSG5GVTdzR3IzMlNKWm93bzYrd1ZmOHNyMERJMUs4dXNwZDlRZnFkcG9SRU1CVjVmYU9IaFN0WnRiRlJiNjVnWE9IZHlHbEtUOEQ0bkppOWJDek5JYUhsMzY0dFovUitCejF3dG5EbXpCWGEvVDZEbDRQTnhiZFpENVk2L3YxbEw2ZlZ6VWV3Q0FtYVZOdWRYM1d6dzgrOEx2L2cyOGZ2NElOODhmUVhURU84UitERWZUTnA1b1ZzeDBqN3pjSFB6NzErOElDZkNEbnI0aEppMWNXK3lIUUFGZGZVTk1XckFhTzFiTnc4UHIveUdkbTRRUlV4ZVdlWmczOEcwUXhnMVJYWFllVW5OWVdOdWorNkF4YU5LcWs4dytFVWx4cGUvZ09EZzFRQjJYUnZnUStnWUFjT1BzWVRSczZxRndyVVo4OUhzOHVIWk8rdGl4Z1h1UkRUMUxLaWt1R3ZzM0xaTlpzTjV6NkhqWU85WXYxZldZTEJiR3pGcUdQMytaamh4ZU5nRGcxTDVOME5MU1JxTVdiY3RVVjBMa0tXdDczcURKZHpDM3NzWDNZMmNVZTE0cU54SDdOaXhCY2tJTTdCM3I0NGVaUzhGa2Z2dCtya1Fpd2NVanU2Q3JiNGptN2JyaTNyV3owbVA2aGlhWXNXd3pqRXpNSVJRS01HamNiQmliV2NEWTNBb21acFl5YTV3MkxKcUlIRjUydWU4N1VkbFJmNlJ5b1VCREFkdGE1aEFMQllpTmk0ZU50ZklwWjc4bFBPZ1Z2QytmUk9pYkZ3RHlPd0tqcHkrV2prYm82UnRpNExoWmFOT3RQeTRmK3hzaGdYNDR1bk1OSGx3L2kzNGpwNkpPdmFMcDg5Ni9ldzBBc0ZGakJoY0dnNEV4czMvQmx1VXpwRHNET3pad3gvREppck81cEhFVGNYRExDc1JGdlllT25qNm1MTjRnczdEcld5eHRIREI1MFRycy9XTXhYajkvaFBqbzl4ZzU3ZWRTTDNxTmlZMkRSQ3lzRm5NaVNjVXpNalZIOTRGalZINWR6LzRqY0dEVEx3RHkxM1BkdW5CVTdsU2ozQncrL3Yxck5ZUkNBWUQ4VVljQm82ZVY2YlhUVTVLeDk0L0Y0R1ZsU011K05aVkFHU2JtVmhnKytTY2MzcllLd09lcENqdldZTnljRlhCdDJxcE0xeWJrYTJWdHoxa3NObWI4c3FuWVJkZFJFU0U0dFBVM1pLU253cmFPTXlZdldxdDBSL1B4cll2NEdCYUUvcU9ueWQyRXIyQWRCb3ZOUnB1dXhhZXlMUStLMXBlV2xLSzFJS3BHL1pIS2hhWk9LY0JnTU5ETXpRWCtyd0pWY2oyaElBOWJmNTJKUGVzV0lmVE5DeGdhbTJIWXBQbVl0dVFQdVZPZUxLM3RNV25oR2t5WXR4SW01bGFJaW5nSDM3dGVSYzRUaThVSWZ1a0xBS2p0MGxBbGRTMnRsS1I0bVE5V1V3dkZ3NTFCTDMyeFpma014RVc5aDc2aENhWXQyUWhyKzVJdjFMTjNySWZwU3pmQ3dNZ0UzTVE0N0ZnMUYzZTlUcGVxL2k4Q0F0SE1yZmdGdW9SVXRBYnUzNkcrKzVjUnpMdFhUa3RITVFzN2QzQ2JUR2E3bmtQSGx5bDliQm8zRWJ2WExwQm1tQUlBTXlzYmpKNnhSQ1h2a2NZdDJzbE1EUk9KaFBoMyt5b0VQSHRRNW1zVFVwZ3EydlBpZ296MGxDVHNXdjBUTXRKVDRlVHFqdWxMTnhYSmVGUnMvWmhNV0ZyYm8yMjM4dG1Qb1NURUloSDRXZmtiQ0NzekdsTll6SWN3YWZyWkhENnZ5SEdPamg0OFBQc1UrMVdTMzF0eHFEOVNlZENJUmpFOFdqVEVsVHVQMEw5MzhUbmlsY0hXMEVUWC9xUGdmZVVrUER6N29ta2JUNlZTb1RWczVnR1hSczF3MSt1MDNCMDJRd0tlSVNNOUZZWW1ackMyTDc1VG9hcDVnMS9qSnNUaStybkRlT1Y3RHd3R0F5MDc5RUJJZ0IrZTNiK0JxUEFRZkQ5MnBqUkhlSUhVNUFUd3NqSmhhVzJQSHhlc0x0RWN6Sy9aT0RoaHpzb2RPTHg5RmRLNGlXamF1bk9wcm5QM3dXUDA3OWE4MVBVZ3BMd01IRHNUR3hkUGdWQ1FCNUZJaUNOL3JjYnNGZHVrdy9vM3poMlcyZG5YcFZHek1vMDZwQ1RGWTgrNi9Ibm1CVGc2ZXZoeC91OUtaYzlSVnAvaGs4Qk5pSlZtc2hJS0JUaTZZdzNTUnlTaFkrOGhLbnNkUWxUWm5uL055TlFDSFhzUFFlYW4xR0xUVUJlc3VXUXdaVHVQVFZwMVJHMG4xMklUd0pTM2UxNW44T0xKSGZCNTJjaksvQVFEWTFPRmE3Q0VBa0dSc285aFFkaS9jYWwwaXVXeG5Xc3g5bi9McGRmbzNIYzQ5QXlNMExIWDRHTHJZV1psSzdQR3JLU29QMUw1VUtCUkRJOFdEYkY1enlsd1UxSmhabHEyUE5XRk4rSHp2bklLM2xkT2xmZ2FMei9uMTU0d2Q2VjBEdmp0aThjQjVLZlgrenJ5alk5K0R6MERJM0IwOU1CaWErQzFYLzVDVWszTmIrZXQ1MmRuZ2EyaGdkd2NQakxUVStVTzUwWkZ2TVBEbStjUjhQUSt4Q0lSekd2WllzakV1WENzNzRhTTlGU2MzTHNSb2EvOXNXZmRJamk1TmtISFhvTlJ6NjBsbUV3bTJuWC9IaEt4R045MTZxV1M5SG1HSm1hWXVmeFBwQ1lsd01qVXZNVFBUMDVKUVZoRU9EeVdGTTFYVG9pNm1WcFlvMHUvRWRMMHVja0pNVGk4YlNXbS9Md2VENjZmdzYwTHg2VG42aGtZWWVTMFJhVytFeFlmL1FIN055N0RwelN1dEl6RlltUE03RjlnWHN1MmJEL0lWd29XVXU1Y1BSOHhIOElBNU44UXVYeGlMN2lKc1Jnd1pvYktjOU9UbWttVjdiazhQWWVNbDNuUENRVjVBSU1oOC9mNy9ORnRBSUR1Vjd0UzYrb2JmalBkYW5uVE56S1dqcFFhbVpwajBMalowbU5KY2RIUU16Q0N0bzR1d3QrK1JPYW5WSmtiRGhFaGdUaXc2UmZrNWVaZytKUUZpSTU0aHlkM0xtUHowcW5vMEhNd1hCbzNSL2VCUHlpVlBLSmpyOEVRaVlUSXk4MkJTQ2dFVzBNRFFvR0EraU5WR0FVYXhkRFUxRUNuTmsxdzAvc2VSZzJWbjdOWldjcHMxcWNzb1NBUEFQSWo5SWdRYUdocXlSMXkzYlB1WjJUTDJZVzRidjNHMzN5Tk81ZE80TjdWTTlMSERrNnUwdS92WHowTHY4OFpNSUQ4ZFNXZS9VZWliYmYrMGpzeUJrWW1tTEpvSGZ3ZjM4YlZVLzhnUE9nVndvTmVRVS9mRU5PV2JvU1ZiVzIwVjVBSHU3UllMSGFwTzBJMzc5eERSNDhtME5DZ3R3U3BuTG9NR0lXSWtFQ0VCNzBDa04rNGIxLzVQOFIrREplZW82MmppOG1MMXBaNkE2K3d0eTl3ZU5zcW1Xa1BEQVlESTZmOURKZEdKZHVaWEZrYW1scVl0SEF0OXF4WmdJVFlTR201ajdjWElpTkNNR2JXTXBoYnFUYkFJVFdQS3R0emViNE83RU1DbitQUTF0L0FabXRBUTBzTFFvRUFncnhjQUVDREp1cFpoMVF3cWlCUDg3WmQwZFRERXd3R284alBjbkx2UmtSRmhNaVUxV3Y4NVc2N3o1M0x5TXZOUVk5Qlk5R3lmWGMwOC9BRUdNQ1QyNWVsTzNnRCtiOGpKb3NGSnBNRkZvc0ZKb3NORm9zRmtVZ0VrVkFBb1ZBQXNVZ2tNL3RpN096bGlJb0lvZjVJRlZZOWZvcHkxTGRiRy95NjhUQ0dEeG9BVmlsU1JLN2FmZmJiSjVXU2cxTjljSFQxMEtIbllCZ2FGMTB3Vk1lbElSSmpveUFXaXlFUmk4RFMwSUJqZlRlbGN0YmJPRGpDek5JYURDWVRacFkyNkR0aWt2U1lGa2NIQ1RFZllXSnVoYmJkQnFCTmw3NEs3MVEwYjlzVmJpM2I0OG50eTNodzR6L1VyZGNZVnJhMVMvc2psd3VoU0lUemw3M3crNkx4NnE0S0lRb3htVXlNbWJVTVczK2RKWjNTVkRqSTBOVFN4cVFGYTJEajRGU3E2eis3ZndQbkRtNkRTQ1NVS1I4eVljNDNOOWtxcTRJR2YvZWFCVWlNaTVLV3gwVkdZT3Z5bWVnN2NncGFkKzVkTGVZckUvVXBhM3RlRWpZT2ptQ3gyQkNMUmNqaFpVTWlrVUJYM3hCTlBUcWpjOTloNWZyYWl2UVpYdnp1NUlyV1pEZzJjTStmemlTUmdNRmt3YTZ1Qzc0Zk8xTjZ2RlB2WVJDTHhlZzJNSCtQRVJhYmpVSGpacU5ObDM1NDZYTVhDVEdSeVB5VWdyemNYSWlFUW1sUUlSUUs4NmRoTWZLZnc5YlFsQVk2REFZRGJBMU4xSGR2Q1pGUVFQMlJLb3doekg1ZlBoUDNxNUZGcS9iQXMzTTM5T25SVmQxVktTTG1ReGlzSFJ4THZHaXJyRDZHQmNIQnFVR0pHbjZSU0FpeFNGVGkzUHRwM0VTSVJLSVNaWUFvQ2E4YnQzRDMzbTFzV0Y2MkREMms2dWc4Nk11bVVRK3VYeXJYMTBxS2k4WWZQMzlwNEdjdS94TjFYSXBtajFQV1cvOG5PTGoxdHlMbEk2WXNSSXYyM1VwOFBaRlFpQXRIZHNMSFd6YlpCSVBCUVAvUjA5Qyt4OEFTWGE5d1ZwbXVBMGFWYURPK3pFK3AyTHRoS2VLaml5NTJkM0JxZ01FVDVwUnFrYVk4SFhwK0dRVysrOTgybFZ5VFZINlZ1VDJ2eWtRaW9kcldtRkIvcEhKaDY5YVYrWStnckZOS0dETzBPNDZkUGd1eFdLenVxaFJoVzhlNXdvTU1BS2p0N0ZyaXU0c3NGcnRVRzN3Wm0xbVcyNXRhTEJiajJPbHpHRE5FOVFzRUNWRWxpVVNDeDdjdTR2aWVEWEtQWHppNkMzNFBicFRvbWhscEtkangrenk1UWNhUWlYTkxIR1NVbGI2aENXWXUvN1BJWWswQWlBd1B4dDFTckcwanBMREszSjVYWmVwY3lFNzlrY3FOQWcwbE5HNVFGemFXUmpoem9YenZmSktLZCtiOEpkaFlHcUZSZ3pycXJnb2hDc1ZGdmNldTFUL2gvTDg3a1p2RGw1WVh2c21Rdzh2R3FYMmJzWC9qTXBucFI4WFIwTlFxc282THlXSmgxUFRGYU5XcGw0Sm5sUzl0amc0bUwxeUxGdTFrUjJmczZ0YkRzRW56MVZJblVuMVFlMDRxcStyYUg2RkFRMG16Znh5TW95ZlBnSnVTcXU2cUVCWGhwcVRnNktrem1EMkowbWlTeWlrMU9RRW45bXpBbGwrbVMzY0hCL0pISERyM0hZNWxXNDRXV2FRZEV1aUh6VXVtNE9UZWpVaE5UaWoyK2h4ZFBZeWI4NnMwaXd0SFJ3K1RGNjVGVTQvU3BXUlVGUmFialJGVEYyTFErTmxnc3pXZ28yZUE4WE5XbE9vT0pDRmZvL2FjVkRiVnVUOUNpOEdWWkZQTEROLzNiSXN0Ty9kZ3phOUwxVjBkb2dKYmR2Nk5nYjNhd2NhcTZJYUpoS2hLZWtxU3pHTUc0OXYzZHhMam92RHcrbi93ZTNnVElxSHM0bXhqTTB1TW12WXo2dFRMWCtjeGVkRTYzTGwwQWpmUEg1SG02UmVMeFhqKzhCWmVQcm1MUnMzYndLTkxQemk1dXN0OUxSc0hKL1FmTlJYM3I1M0Zqeit0bHFiT3JnemFkT2tIKzdyMXdlZGx3ZENrNnUrUVN5b0hhczlKWlZPZCt5TVVhSlRBNk1IZE1IUEpWcHkvY2hVRCsvWldkM1ZJR1p5LzdJV0VoRmdzbjFQNlRjMEkrWnJ2M2F2UTB1WkFWODhBbXRvY1pHZWs0L3E1d3pMbmNIUjA1VDVYSXBFZzlJMC9IdDQ0ajNlQno0dHNzTWxpc2RHKzUwQjArLzRIbVZ6dkRBWURYUWVNZ212VDFqajd6eFpFUmJ5VEhoT0poQWg0OWdBQnp4N0F2Sll0V3JUcmhrYk4yOERTeGtIbTJtMjY5a096TnA3UVZsQTNkYkt0NDZ6dUtwQnFpTnB6VWxsVTkvNElCUm9sb0tIQnhvb0ZFekI3OFJZMGFsQWZ6bzZxeVg1Q0tsWll4SHNjT25JY2Y2MmZWMjN5VkpQS3djZjdpa3pLMmE5cGFYTmdabVVqVXhZWEdZRVhUN3p4MHVldXpDWjVoVGszYklhQlkyY1dPOXBnYlY4WHMxZHNoOCtkSzdoKzdoQjRXWmt5eDVQalkzRHR6RUZjTzNNUVpwYlc2RGxrUEpxMDdpUTlYaG1EREVMS0M3WG5wREtvQ2YwUldxTlJRalpXcHBnN2RTaVdybHlEWkc2S3VxdERTaWlabTRJbHY2M0czS2xEcStVUUpWR29rMDUvQUFBZ0FFbEVRVlF2aTFyRlR6dHEyMjJBVEhhV2xLUTQ3Rnc5SC9ldW5wRWJaRGc0TmNDVVJlc3dkZkY2cGFZME1SZ010T25hRDB2L1BJSnVBMzlRdU11dHBqWUg5ZDFhZnZONmhGUm4xSjRUZGFvcC9SRUtORXFoZzRjN0J2VnVpNStXL29yTXpDeDFWNGNvS1RNekMvT1gvb3JCZmRxaGc0ZjgrZXFFbE1YWG94VUYyQnFhNk5SN0tIb09IaWRUYm1waGpUR3pmaW1TbXRIZXNUNSsvT2wzekY2eERTNkZkdUJWbGpaSEJ6MEdqY1d5TFVmUWRjQW82T29iRm5yTldwaThjQzJOWUJBQ2FzK0pldFNrL2tqMUhLZXBBTVA2ZDBacVdnWitXcllDbTllc2hMNitucnFyUklxUm1abUZuNWF0Z0VkVEZ3enJyOTZNT3FUNjh1amNCM1hyTllaRUlnR0RBVENaTEdoemRHRmhiYWN3WTFKOTk1Ym9QbWdzYmwwNENyZVc3ZEcreDBBNE9EVlFTWDEwOUF6UWM4aDRkQjB3Q2krZWVNUC8wVzBNL1hFZTlBMk5WWEo5UXFvRGFzOUpSYXBwL1JIYUdid014QklKOXYxN0dUNHZRL0huMmxVd042dStRMTlWV1RJM0JmT1gvZ3FQcGk2WVBMWWZtQ1hjMklkVVB4VzVNN2d5SkJJSk1qK2x3Y0RJUk4xVnFURm9aM0JTR0xYbnBDTFVoUDRJN1F5dVFrd0dBMVBIOVVkdnorYVlQbThod2lMZXE3dEs1Q3RoRWU4eGZkNUM5UEZzZ2FuaitsZkxOeldwK2hnTUJnVVpoS2dSdGVla3ZOWFUvZ2hOblZLQllmMDd3OHJjQkQ4dCtRVVR4b3pHd0g1OTFGMGxBdUMvUzE0NGRQUTQ1azBkV3UzblFCSkNDQ2s3YXM5SmVhakovUkVLTkZTa2c0YzdIR3ZiWU9YbVEzaitNZ0R6Wms2Rm1Ta052YW9ETnlVRlczYitqWVNFV094WVA2OWFaM01naEJDaVd0U2VFMVdoL2doTm5WSXBtMXBtMkxsdUxoenRqREZoK3Y5dzZ0d0ZpTVZpZFZlcnhoQ0x4VGgxN2dJbVRQOGZITzJNc1hQZDNCcjVwaWFFRUZJMjFKNlRzcUQreUJlMEdMeWN4TVp6OGRlQmM0aE5UTWZvWVlQUm82c24yQ3lXdXF0VkxRbEZJdHk0N1kxanA4L0J4dElJc3ljTnFiRnZhS0tjeXJZWW5GUThXZ3hPbEVYdE9WRVc5VWVLTGdhblFLT2N2UTUrajZObmJ5SXlsb3Z2Ky9aRzl5NmRZRTVEc0NxUm5KS0NtM2Z1NGZ4bEw5U3hzOEFQZzd1alVZTTY2cTRXcVFJbzBDQVVhSkNTb3ZhY0tFTDlrUzhvMEZDVDBJaG9YTG5sZy9zK3IrRHM2SVRPSGRxaW1ic2JiRzJzMVYyMUtpVW1OZzR2QWdKeDk4RmpoRVdFbzZOSEUvVHQ1Z0VYeDIvdm1reElBUW8wQ0FVYXBMU29QU2NBOVVjVW9VQkR6Zkx5QlBEMUQ4S1Q1Mi93SWpBVURDWWJiZzFkWVc5bkMzdGJHOWphV01OQVh4ODZIQTQ0T2h4b3NHdldlbjJCVUFnK2p3OGVuNCtNekV6RXhNWWhLaVlXVWRFeENId2JCSWxZaUdadUxtalRvaEZhTjNlRnBxYUd1cXRNcWlBS05BZ0ZHcVNzcUQydjNxZy9Vam9VYUZRaUVva0VzZkZjdkEzOWdKallKRVRGSlNFMm5vdnNiRDU0L0Z6d2N2Z1FDbXZXNGpNMm13a2RiUTUwT0ZyUTFlWEFwcFlaN0swdFlHdGpnWVl1ZFdCVHl3eU1HcEo3bXBRZkNqUUlCUnBFbGFnOXIzNm9QMUk2WHdjYUZGNnJFWVBCZ0syMU9XeXR6ZFZkRlVJSUlZU1VFclhuaE1oSDZXMEpJWVFRUWdnaEtrZUJCaUdFRUVJSUlVVGxLTkFnaEJCQ0NDR0VxQndGR29RUVFnZ2hoQkNWbzBDREVFSUlJWVFRb25JVWFCQkNDQ0dFRUVKVWpnSU5RZ2doaEJCQ2lNcFJvRUVJSVlRUVFnaFJPUW8wQ0NHRUVFSUlJU3BIZ1FZaGhCQkNDQ0ZFNVNqUUlJUVFRZ2doaEtnY0JScUVFRUlJSVlRUWxhTkFneEJDQ0NHRUVLSnlGR2dRUWdnaGhCQkNWSTRDRFVKSWphT3RyU1g5UGlVMVRZMDFJZXJBVFVtVmZzL2hhS3F4Sm9RUVVyMVJvRUVJcVhHc0xVMmwzNzk2L1VhTk5TSHFFUERtcmZSN2EwdHpOZGFFRUVLcU53bzBDQ0UxVHJ2dkdrdS8zN1h2SURJeU05VllHMUtSTWpJenNXdmZRZW5qdGkwYnFiRTJoQkJTdlZHZ1FRaXBjWVo5N3dsTGMyTUFRREtYaXduVDUrRE8vWWN5VTJwSTljSk5TY1dkK3c4eFlmb2NKSE81QUFBcmN4TU1IOWhGelRVamhKRHFpeUhNZmk5UmR5VUlJYVNpK1FlR1lzRnZPOVZkRGFKR20xZk9STFBHTHVxdUJpR0VWQnRzM2JxTXdvOXBSSU1RVWlNMWQzUEJwdDltU2tjMlNNMWhhVzVNUVFZaGhGUUFHdEVnaE5SbzJmd2NuTDdnamNkK2J4Q1htQXcrUDAvZFZTTGxnTVBSaExXbE9kcTJiSVJoMzN0Q2w2T3Q3aW9SUWtpMTgvV0lCZ1VhaEJDaVJnOThBckJ5MDBHSUpma2Z4UzJiTk1DNlpWUEFZbFd2QWVlWHI4T3djTlV1aUVSaUFFQ2pCbld3Y2ZsMG1WVERoQkJDcWphYU9rVUlJWldFMzZ0Zy9MN2xrRFRJcU90Z2pSVUx4bGU3SUFNQW1qWjJ4dnhwSTZTUDN3Ui93UEkvL29GQUlGUmpyUWdoaEpTbjZ0ZWFFVUpJRmZBbStBT1dyejhBb1REL0RyOU5MVE5zV2pFRHVqclZkMHBQN3k2dE1IMzg5OUxIejErRllQWFdmNldqSElRUVFxb1hDalFJSWFTQ2hYK0l3ZUkxZTVDYkp3QUFtSnNhWWROdk0yRnNwSy9tbXBXL1lmMDdZK3pRSHRMSEQzd0NzSG4zU2Vtb0RpR0VrT3FEQWcxQ0NLbEFVYkdKV0xoeU43SjVPUUFBSXdNOWJQcHRCcXpNVGRSY3M0b3pma1F2RE9yVFFmcjRtdmRUN0RwNEhoSUtOZ2docEZxaFFJTVFRaXJJaDZoNHpQMWxPOUl6c2dBQXVqcmEyTGhpT3V4dExOVmNzNHJGWURBd2MrSWc5T2o4bmJUczNKWDcyTDcvSEkxc0VFSklOVUtCQmlHRVZJRFFpR2pNL2VVdnBIM0tEekswdFRTeGJ0bFVPTld4VlhQTjFJUEpZR0RoakpGbzM5cE5XbmJoMmtOczNuVVNZakd0MlNDRWtPcUFBZzFDQ0NsbmIwTStZdjZ2TzVDUmxRMEEwT1ZvWTlPS21XamNvSzZhYTZaZUxCWVR2ODZmQU05MnphUmxWKy80WXUyMm83UkFuQkJDcWdFS05BZ2hwQnk5ZWh1R0JhdDJJWnVmdnliRFFFOFhmNjZhaFliMWE2dTNZcFVFbTgzRXNybGowTXV6bGJUc3prTi9yTng4RUFLaFNJMDFJNFFRVWxZVWFCQkNTRG54ZXhXTW4zLy9Hems1dVFBQVl5TjliRnM5R3k2T2RtcXVXZVhDWkRLeFlPWklET3pkWGxyMjBEY1F5OWZ2bDJibUlvUVFVdlhRenVDRUVGSU9ydDU1aWovM25KUk9BVEkzTmNMbWxUTmhaMjJoNXBwVlhoS0pCUHVPWE1hSkMzZWtaYTcxNm1ETmtra3dNdEJUWTgwSUlZUW80K3Vkd1NuUUlJUVFGUkpMSlBqbjJCVWMrKysydEt5V3BTbitYRGtMVmhZMUo0VnRhVWtrRXZ4NzVnWU9uYndtTGF0bGFZcDF5NmJBd2RaS2pUVWpoQkR5TFJSb0VFSklPY25ORTJEOVg4ZHc3L0ZMYVZrOUp6dXNYVG9GSmtZR2FxeFoxWFBweGlOczIzZE9tb0ZLVDVlRFZZdCtSTlBHem1xdUdTR0VFRVVvMENDRWtIS1E5aWtMdjZ6Ymg2RFFqOUt5OXEzY3NYVHVEOURXMGxSZnhhb3d2MWZCK08yUGcrQjlYdVBDWWpIeDAvUVJNZ3ZIQ1NHRVZCNFVhQkJDaUlwRnhpUmd5WnE5aUU5TWtaWU5IK0NKS1dQN2c4bGdGUE5NOGkwZm91S3haTTNmU0V4T2s1YU5IdFFWRTBmM3BkOHRJWVJVTWhSb0VFS0lDajN3Q2NBZk80NUwwOWN5bVV6TW5USVUvYnEzVVhQTnFvL1U5QXdzWGJzWDc4S2pwV1Z0V2piQzR2K05ocjZ1amhwclJnZ2hwREFLTkFnaFJBVUVRaEgySHJtRXM1ZnZTY3QwT2RyNGJlRUV0R2hTWDMwVnE2Wnljdk93ZHV0UlBId2FJQzJ6c2pEQmJ3c21vcDRUcFFzbWhKREtnQUlOUWdncG95UnVPbFp1T2lpekhzUGV4aElyZjU2STJwUVpxZHlJSlJMOGUrbzYvajF6QXhKSmZ0T2x3V1poeHNSQkdOQ2pMUmcwbFlvUVF0U0tBZzFDQ0NtRFp5K0RzV2JyRVdSa1prdkx1clJ2anArbWpRQ0hRNHUrSzRMZnEyQ3MzaUw3ZitEWnJobCttakVDT3RwYWFxd1pJWVRVYkJSb0VFSklLWWpGWWh3NmVSMUh6OTJVdVpzKzY4ZEI2TmVkN3FaWHRDUnVPbFp1UG9TZ2R4K2taZmJXRmxpNWFDSnEyOWRTWTgwSUlhVG1va0NERUVKS0tDWXVHUnQySHNPYjRDK2QybHFXcHZodHdRUzRPTkw2QUhVUkNzWFllL1Fpemx5Nkp5M1QxTlRBNU5GOU1haHZSOHBLUlFnaEZZd0NEVUlJVVpKWUlzSDVxdyt3NzhobDVPWUpwT1dVOGFoeWVlZ2JpQTEvSFpObS9nS0F4cTZPK0huV2FOaFltYXF4Wm9RUVVyTlFvRUVJSVVxSVQwekJIenRPNE5YYk1HbFp3ZDN5d1gwNzBsU3BTaVkySVFYcnR2K0x0eUVmcFdYYTJscVlPclkvK3Zkb1M2TWJoQkJTQVNqUUtBR0pSSUtZK0dRRWhYNUVkRXdpb3VLU0VCdlBSVGFQRHg0dkYvemNIQWlGWW5WWHMxcGhzNW5nYUdsRFIwY0x1am9jMk5ReWc3MjFCZXhzTGVIcVVodTJ0Y3lwZzBmS2xVUWl3WlZiVDdENzhBWHcrWG5TY2xlWDJ2ajVmNk5oYjIyaHh0cVI0b2pGWXB5NWZBOEhqbnRCSUJCS3k1czFkc0dpV2FOZ2FXNnN4dHFSNm96NkMwVlJlMTR6VWFEeERYbDVBdmc4Znd1ZjUyL3hJakFVREJZYmJnMWQ0V0J2QjN0Ykc5amFXRU5mWHc4NkhBNTBPRHBnczFucXJuSzFJaFNLd09QendPUHprWm1aaFpqWU9FVEZ4Q0l5S2hxQmI0TWdFUXZSckxFTFBGbzBoRWVMaHREVTFGQjNsVWsxa3NSTng4WmRKL0Q4VllpMFRJUE53dmlSdlRGaWdDZVlUS1lhYTBlVTlURW1BZXUzSDVYWjRFOUhXd3N6Znh5RVhwNnRxSE5EVklMNkM4V2o5cnhtb2tCRGdkQ0lhRnk1OVFUM25yeENQV2RuZEdyZkRzMmJ1TUhHbXJLWFZDYXhjZkh3ZnhXSWV3OGZJVFE4SEIwOTNORzNXeHRha0V2S1JDQVU0Y3psdXpoeTVpWnljbktsNWM1MTdiRDBmNk1waTFFVkpCS0pjZno4TGZ4Nytyck1uZVRHcm82WU8za0k2anBZcTdGMnBDcWovb0pxVUh0ZVBWR2c4WlhYd2U5eDVNeE5STVZ4TWJCZkgzVDM3QVF6VXhOMVY0c29JVGtsQlRmdjNNT0ZLMWZoWUdPR0g0WjBSK01HZGRWZExWTEZQSDhWZ3UzN3p5RTZMa2xheG1JeE1XWm9ENHdlMUIxc05vMWlWR1VSSDJPeGJ2c3hSSHlNbFpZeEdReDgzN3M5Sm96b0RUMWRqaHByUjZvUzZpK1VIMnJQcXc4S05ENkxqZWZpcndQbkVKdVlqdEhEaHFCbjE4NWdzV3JXc0daMUlSS0pjUDMyWFJ3N2ZSWTJsa2FZL2VOZzJOUXlVM2UxU0NXWGtKU0tYUWN2NE9IVEFKbnlodlZyWSs3a29YQ3FZNnVtbWhGVkV3aEZPSFhSRzBmUDNKREpIbVprb0ljcFkvdWpSK2Z2YUxFNFVZajZDeFdIMnZPcXI4WUhHZ0tCRU1mTzNjS0Y2NC94dzRpaEdQcDlmNXAzWFUySXhXS2N1WEFKUjArZXdmYzkyMkwwNEc3UTBHQ3J1MXFra3NuTEUrRGtSVzhjTzNjTGVZVTZuY2FHZXBnNmRnQzZkV3BKbmM1cUtqRTVEYnNPbmNjREg5bmcwdFdsTnVaTUhrSlROb2dNNmkrb0Q3WG5WVmVORGpSaTQ3bjRiZE5CV05leXc5eVpVMm5JczVyaXBxUml5ODQ5U0VpSXhZb0ZFeWlQUGdHUW54WG1vVzhnL2o1eUNYRUpYR2s1azhuRXdNL1RhSFIxdE5WWVExSlIvQVBlWWZ1K3M0Z3FORjJPd1dDZ1QxY1BqQnZlRTJZbWhtcXNIYWtNcUw5UU9WQjdYdlhVMkVEai9wTlgyTHIzRENhTS9RRUQrL1pXZDNWSUJUaC8yUXVIamh6SDNLbEQwY0hEWGQzVklXb2lrVWp3N0dVd0RoeS9pckQzMFRMSDNCbzZZdTdrb2FoRGk3MXJISUZRaEhOZTkzRDQxQTJaQkFDYW1ob1kyS3M5Umc3cUNrTjlYVFhXa0tnTDlSY3FIMnJQcTQ0YUdXaWN2blFYLzExOWpMVXJsc0haa1JZWDFTUmhFZSt4ZE9VYURPcmRGc1A2ZDFaM2RVZ0ZDM3diZ2YzSHIrQjE4SHVaY2xOakEwd2YvejA4MnpXalZLYzFYSEpxT3ZZY3VnanZSeTlreW5XMHRUQnNnQ2VHOU84RVhRNk5kTlVVMUYrb3ZLZzlyeHBxVktBaGxraXc5OTlMZVBveURKdlhyb0s1R1EyNTFVVEozQlRNWC9vcldqZDF4cFN4L1duK2ZRM3dMandLKzQ5N3lleUhBUUI2dWh5TUdOZ1ZnM3UzaDdhMmxwcHFSeXFqb05DUE9IRE1DeTllaDhxVUcranBZc1NnTGhqWXF6MjB0VFRWVkR0UzNxaS9VRFZRZTE3NTFhaEFZOC9oaXdnSWpzYm1OU3VocjYrbjd1b1FOY3JNek1KUHkxYWdTUU43VEIzWFg5M1ZJZVhrWTFROERweTRpa2RQQTJYS3RiVzFNTFJ2Und3YjRFbnBURW14WHI0T3cvNWpWeEFVK2xHbTNNVElBRDhNNlk2KzNUeG9VV28xUlAyRnFvUGE4OHF0eGdRYXB5L2R4VFZ2Zit6Y3ZJRStOQWlBL0ErbkdULzlqTjZlelduWXRScVJTQ1FJZUJ1T1V4ZTk0ZXNmSkhOTVE0T043M3UxdzhpQjNXQnNTSjhEUkRrU2lRUysva0U0Y054TFp2OE5JRC9nR05pbkEvcjNhQU1EUFZyRFVSMVFmNkhxb2ZhODhxb1JnY1lEbndEc09ud1p1Lzc4ZzRZL2lZeGtiZ3FtejF1SW1lUDcwNEt5S2s0b0ZPTyt6MHVjdW5pM3lDSnZGb3VKM2wxYVk4elFIakEzTlZKVERVbFZKNVpJY1AveFN4dzhlVTFtUTBjQTBOYlNSSzh1clRDNGIyZktoRk9GVVgraDZxTDJ2SEtxOW9GR2JEd1hzNVpzd2VaMXEya2hGNUVyTE9JOUZpeFpqci9XejZNT1FoV1V6YytCMXkwZm5MdHlEMG5jZEpsakdtd1d1blZzZ1ZHRHV0TW1UMFJsUkNJeGJqM3d3OG56M29pTVNaQTV4bUF3MEw2MUc0YjM3d3pYZW5YVVZFTlNHdFJmcVBxb1BhOThxbldnSVJBSU1YUEpWdlR0M1lkUzBwRmluYi9zaFN2WHJtTG51cmswMzdxS1NPS200OXlWZS9DNjVZTnNmbzdNTVFNOVhRem8yUTdmOTI0SEV5TUROZFdRVkhkaWlRUitMNE54NnFJM1hyNE9LM0s4WWYzYUdONi9DOXArMTRnMmRxdmtxTDlRZlZCN1hybFU2MERqME1scitCRHpDYXQvWGFMdXFwQXFZTm1xdFhDME04YTQ0VDNWWFJXaWdGQW9ocS8vRzF6emZncGYveUNJeFdLWjQ3Ylc1aGpTdHpONmRHNUpHWUZJaFFyL0VJUFRGKy9DKy9FTGlFU3lmNWVXNXNibzJia1ZlblQrRHJVczZTNXJaVVQ5aGVxRjJ2UEtvOW9HR3JIeFhNeGNzaFVIZC85Rk8zZ1NwWEJUVWpCaCt2K3drNFpjSzUyUDBRbTRkc2NYTisvNUlUMGpxOGp4eHE2T0dONi9NenhhTnFMMGhrU3RrbFBTY2Q3ckFTN2RmSXhzWGs2UjQwMGJPNk4zbDlabzM5b2RXcG9hYXFnaCtScjFGNm9mYXM4cmoyb2JhQ3hlL1RkYXRHaU40WU8rVjNkVlNCVnk2dHdGUFBmM3hmcGZwcXE3S2pWZU5pOEgzbzllNEpxM0w0SkRJNHNjMTlCZ28wTnJOd3pwMnduMW5SM1VVRU5DRk9QbDVPTGFiVjljdXY0SVVWOHRIQWNBWFIxdGRHbmZBcjI3dElLTG94MXRGS2xHMUYrb25xZzlyeHlxWmFEeE9pZ0NmK3craTZQN2R0RzhXRklpWXJFWVAweWVnVVV6aHFKeEExb01XTkhFWWpFQzNrYmd1dmRUM1BkNWhkdzhRWkZ6SEd2Ym9IZVgxdWphc1RtbEV5V1Zua1Fpd1p1UUQ3aDYyeGYzbnJ4RVRtNWVrWE5xMjlkQ2I4L1c2TktoR2EwcHFtRFVYNmkrcUQydkhLcGxvTEZvMVI1NGR1NkdQajI2cXJzcXBBcnl1bkVMZCsvZHhvYmwwOVJkbFJwQklCRGl4ZXRRUFBRTnhPTm5yK1ZPamRMVjBVYlhEczNSdTRzSG5PdmEwdDFmVWlWbDgzTnc5OUVMWEwwamY1U093V0NnWWYzYTZOQ3FDZHEzZG9PVkJVM2pLVy9VWDZqZXFEMVh2Mm9YYUx3TGo4YUtUWWR4OHVCZXNGZ3NkVmVIVkVGQ2tRZ2p4ay9HNzR2R3c4WFJUdDNWcVpaeWNuTGg5K29kSHZnR3dNZnZUWkdzVVFXYU5IUkc3MjZ0MGI2Vkd5M3VKdFhLeDZoNFhQWDJ4YzI3ZnZpVW1TMzNIT2U2ZG1qZjJnMGRXcnZCd2RhcWdtdFkvVkYvb2ZxajlsejlxbDJnOGVlZVU3Q3hjOEdvb1lQVVhSVlNoUjA3ZlE1eE1lR1lQMjJZdXF0U2JXUmw4K0hqL3hZUGZRTHg3R1dRM0dsUkFPQmdhNFVPcmQzUm8vTjN0UGNGcWZZRVFoR2VQSHVOTzQvODhleEZzTUwzaGIyTkpUcDZ1S045YXpjNDFhRlJQVldnL2tMTlFPMjVlbFdyUUNNdlQ0QWhrMzdGNGI5M1VlWUlVaWJKS1NtWU1HMFd6dXhiQ1UzS0RGTXFZckVZWWU5ajhEd3dGUDRCSVhnZEhBR2hVQ3ozWEtjNnR1amc0WVlPcmQzcHppMnBzWEp5Y3ZIc1pRZ2UrTDZDajk5YjhISnk1WjVuYVc2TUZ1NzEwZHpOQlUzZFhHQmtvRmZCTmEzNnFMOVFjMUI3cmw1ZkJ4cFZlbWNUbitkdlVjL1ptVDQwU0ptWm01ckMyZEVKdnY1QjZPRGhydTdxVkFrU2lRU3g4Vno0QjRiQ1B6QUVMMStISVN1YnIvQjhWNWZhNk9EaGp2YXQzR0J0UlNNWGhHaHJhNkdEaHpzNmVMaERJQkRDUHpBVUQzeGU0Zkd6TjhqSStqSzlLakU1RFY2M2ZlQjEyd2RBZnFEZTNNMEZ6ZDFkMExpQkkwMHpWQUwxRjJvT2FzOHJseW9mYUhScTMwN2QxU2d6a1VnSUZxdEsvMWVVcTZ5TWRPZ1pHSlg3NjNUdTBCWlBuaituRDZaaXBLVm40c1hyTUx3SURJRi9ZQ2dTazlNVW5zdGtNTkRZMVJFZFd1ZFAvekEzTGYvL1EwS3FLZzBOTmxvM2QwWHI1cTRRQ3NVSUNBckhBNThBUEhvYWlOVDBESmx6d3ovRUlQeERERTVkOUlZR200V0c5ZXFpbWJzTFdyalZnNHVqSFZnc3lxYjB0YXJVWDhqTy9BU2hRQUFkUFgxb2FHb3BQSStYbGY5M29hTlhmcG5Mc2pNL2djbGtnYU5idFViUnFEMnZQS3BzNzFZaWtlQkZZQ2pHai8xUjNWVXBOWWxFZ2lzbjlzTC8wVzM4YitWZk1ER3YvRk5JZkx5dklEc3pBMTBIakZKNFRteGtPSHk5dmRDd2VSdlVkMnVwMUhXREE1N0IzTklHWmxZMjBqS0pSSUtqTzlmaTNldm5tTDltRDB6TUxJczhUeWdVNE1LL085RnQ0QTh3TkM3YlhmSm03bTQ0Zk93NEpCSUp6WWRHL3E3Y0g2SmlFUndXaVhmaFVRZ0tqY1RINklSaW4yTnZiWUZtN3ZYUTNNMEZUUm81UTArWFUwRzFKYVQ2WUxPWitTTVdiaTZZTTJVSVBrYkY0M25BTzd3SURFWEEyM0NabExrQ29RaXYzb2JoMWRzdy9IUGNDN282Mm5CMXFZUDZUdmFvNzV6L1ZkTlQ2S3Fydi9ETDFJRXd0N0xGbkpWL0tmMmMzQncrMWkwWWoxdytENHMzSFlTcGhiWGM4NklpM21IN2I3UGg1T3FPYVVzMktuMzliU3RtSXpraEJxdi9QcS9VK1N0bURJV3htU1dXYlRtaTlHc1VaODI4TVVqakptTFRrWnZTc21mM3I2TlpHMCt3TlZRM01rZnRlZVZSWlFPTm1QaGtNTmthc0xHdVZhYnJiRmcwVVVVMXlqZHk2cyt3ZDZ5bjFMa01CZ084ckV4a1pYN0NoU083TUhIK0twWFdwYXo0MlZtNGV2b0FXbmZ1QTV2YVRnQ0FCOWYvUTNKOGpEVFFFQXJ5Y0hqYktqUnEwUmF0T3ZVQ0FJUzllUWtmYnkvVXNsY3VqN1ZRS01DcHZ6ZENXMGNYczFkc2c2NitJWUQ4MzQ5dEhXY0VQTDJQWXp2WFllYnlQNHZrUGI5OGZDOTg3MTVGWkhnSTVxL1pYYVlQRkZzYmF6Q1liTVRHYzJGcmJWN3E2MVJGWW9rRU1mSEplQmNlaFpDd1NJU0VSU0hzUXd3RUFtR3h6ek14TWtCek54YzBjM2RCczhiMVlHRkdveGFFcUJLVHdVQmRCMnZVZGJER3NQNmRJUkNLRVB6dUkvd0QzK0Y1WUNoQ3dpSWhGbjlaQzVYTnk0SGZxMkQ0dlFxV2xsbVlHYUdla3ozcU96dWdnWk1EWEp6c29NdlJWc2VQb3hhcTZpK1VWQTR2R3psOCtSbkdGUEh4dm9JY1hqWWF0MmluTU1nQWdNZTNMZ0lBV25mdVU3STY4Yk9Sd3l0Wm5jclRvNXNYY09ISUxqeTZlUUZqLy9jcnpDd1YvOHdsVVpQYjg4cW15Z1lhUWFFZjBkaTFRWm12a3h3Zm80TGFmQ0hJazUrMlU1RmV3eVlpNE5rREJMMzBSVWlBSCtxN0t6Y0NVQkVFZWJsNDQvOEViMS80WU02cUhVVkdEQ1FTQ1U3cytRUEJBYzlnVi9kTGNCWDkvaDBBb0Y3ajVrcTlEcHV0Z1g2anArTEVuai93NzErck1mWG45V0IrVGozWXFmZFF2SDNoZzQraGIvSGcyamwwNmpOVStqei94M2Z3K05aRmFHbHpNSExhSXBYY3RYQnI2SXEzb1IrcTlRZVRVQ2hHWEdJeUlxTVQ4UzQ4RXNGaFVYZ1hFWVZzM3JmL2Rqa2NUVFJwNkl6bWJ2WFEzTDBlSEd3dDZXNFJJUlZJZzgyQ1cwTkh1RFYweElTUnZaSE55MEhBMjNDOENBeUZmOEE3Zkl3cE91cVl4RTFIRWpjZEQzMERBZVRmeExHenRrQURad2ZVZDdhSFkyMGIyTnRhd2xDL2VtNklxWXIrZ28vM0ZibmxiTFlHR2pSdGpkZCtEK1VleitGbHkzMnVoMmZmSW1YODdDeDRYejRGQUhqOS9CRVdqT2xlNUJ4dEhWM01YYlVUTDMzdkFnQ083bHlMb3p2WHluMXQ4MXEyK1BtUGYrVC9RSlZFVTQvT0NQUjdpUGNocjdGdHhTeU1uN01DamcxVU05MnBKclRuVlVHVkRUU2lZeExoWUYvMkhNbUZoKzhVK1dYcVFPVHdzdkhMMXFNd01yVW84MnNXWm1Ca2dnNDlCK0ZqMkZ2bzZsZXU0VzBEWTFPTW5yRUVmNi8vR2Y4ZDJvRUo4MzZUT1g3cDJCNEVQSHVBbGgxNm9QdWdNUUR5TXcrRkJ3ZWdsbDNkWXUvR2ZLMTUyNjd3ZjNRYm9XOWU0TjdWTS9Ec053SkFmb000Wk9KY2JGazJIYjUzdmRDK3gwQ3cyR3pFUm9ianpQNC93V0t4TVc3T0NsZ3JPWHJ5TGZaMnRvaUpUVkxKdGRTTmw1T0w2SmhFUk1ZbUlpbzZBVkd4eVlpTVNVQnNRakpFSXZuWm9BcGpNaGlvYlY4TERad2QwTURGQVEyY0hlQmdhMFh6dndtcFJIUjF0TkdtWlNPMGFka0lBUEFwTTFzNktoa2NGb25nc0Voa2ZMVnZoMFFpUVZSc0lxSmlFM0hqM2pOcHVhRytMdXh0TGVGZ2F3VjdHMHZZMjFyQXdkWUtGdWJHWUZiaEd3cXE2QytjTzdoZGJybTJqaTZzN09vb1BKNzVLVTN1TVhtQnh0WFQvNENYbFlFNkxvMWdiQ2EvcjZHcHBZMXJwLytCV0NTQ2M4Tm0wRGRVUElwc1lHeXE4Rmhsb2F0dmlLbUxOK0RNZ1MxNC92QVc5bTVZZ3VsTE42SzJTOE15WDdzNnRlZFZXWlVOTktMaWt0RFZzMW5Gdkpna1B3TXdrNm44Qmo4My96dUNtK2RMTnFkeDI0clpTcDJuVEhDa0trNnVUZkREckdWd2FWVDBkOTJtYXord1dHejBIdjVsM3V2N2tOZkl6dndFZlFNam5EdTRUZTQxYTdzMFF2TzJYWXFVRHh3N0M3NzNycUpEVDlrYzUxWTJEdmh4d1dyVWRuWUZpODMrWEZZYnJzMWFvMUh6dG5MclZscjJ0amJ3dnZkV1pkY3Jiem01ZVVoT1NVZHlTanFpWXBNUUhadUl5T2dFUk1VbUlUa2x2VVRYc3JJd3laOWE0ZXlBQms3MmNLNXJDMjF0eFFzUkNTR1ZqNkcrTGxvMWMwV3JacTRBOG9PSytNUVVoSVJISVNROFAvQUlqWWhCbnB6OU96NWxadU4xOEh1OERuNHZVNjZscVFFN0cwczQyRnA4L3RjS3RTeE1ZVzVtQ0NORC9Vb2ZoS2lpdnpCLzlXNlp4LzZQYitQK3RYT283OVlTZG5WYzVMYkxDOFowTHpLcXNHSFJSTGt6S1lKZlBZV1A5eFdZV2RsZ3lzL3J3RTJNaGRmSkErZzNhZ29zYlJ5K25CZndEQWMyL1FJTGF6dE1XcmdhTEJZYkQyK2NSNkRmUTB4ZXVCYWFXaVdmRXVmLytBNU83Tm1nOEhnYU4xSHU2QXFnbXY0SWk4WEdpQ2tMb1c5Z2pKaVA0YkIzckYvbWF3SlZyejJ2cnFwc29CRWJ6NFd0aldybThuMkxwQ0RRS01GT29ycjZCakN2WlN0ekRXNUNMTmhzRFJpYkYxM1UvTFhjSEQ0eTBsS2dwYzFSMjEySnl5ZjJTcitQaWdnQmtKK0I0dXRqWHFmMnc2NU9QVFJwM1JFQlQrOEJBQkppSTVFUUd5bjN1aUtSU0Jwb3lGc2pFL1RTVitrNnhrZC93SzBMUjJYS3lqSlViR3RqamRoNGJxbWZyMG81T2JsSVNrbEhjc29uSktlazVRY1VuNmRBSktla2c1dnlTU1lGcHJLWVRDWnNyY3hnWjJzSlJ3ZHIxSGQyUUgxbkJ4Z2JWcTJzSW9TUWIyTXdHTEMyTW9PMWxSazgyK1YzdG9WQ01UNUd4MzFPOUJDTnlOZ0VSRVVuS2Z3OHljMFRTRE5kZlkzTlpzTE14QWptcHZsZkZxYkdNRE16aElXcE1jeE5EV0Z1Wmd4alE3MGk2K3Nxa2lyNkM5WU9qdEx2bzkrL3crTmJsMkJUMnduREovK0VoSmlQQ3A4bkVncGxqb3VFK2V2ZUNzbzB0VGtRNXVYaHhOOS9nTWxrWXNUa0JkRFExQUkvT3h2dlhqOUg4cCt4bVBmN1RtanI2Q0x6VXlwTzcvc1RBTkIvOURScHRrcEJYaTQrdkh1RDQzczJZTnovZmpMMTRCTUFBQi96U1VSQlZDMHluZlhvempWNDVYdGZwcXh3NERCeC9pcVova3BoeWZFeFlMSllNTFVvLy9VdGZVWk1na2dvTEZGZnF6aVZxVDJ2eWFwc29KSE40ME5mdjJJNlJnVUw3VXJ5UWRtMjJ3QzA3VFpBK2xnaWtXREZqQ0dRU0NSWXRPSEFOK2UxMzcxeUNsNm5EcUJ0dHdIb1BVeTFDOWFWZGYvcVdhV1B0V2pmRFM2Tm11SDVvOXV3cTF1dlNKYU4zV3NXSUNJa0VMOXVQeUVUT0tsNmpVeFpHZWpySTd1WXZTQktTaUtSSUU4Z1JGWTJIMW5aUEdSbDVTQ0x4ME5XTmgrWjJYeGtaZk9SbmNWSEZvK1B6R3dlc3JKNFNFblBCRGNsdmRnOUtaVHg1UzZrSlJ6c0xPRmdZd1Y3TzB2WVdKbERnNjJhRDNKQ1NOWERaalBoVk1jV1RuVnMwZTl6ZjFNaWtTQTlJeHRSTVFtSWpFbEFWRXdTUHNZa0lDb21zZGpSVWFGUWpJU2tWQ1FrcFNvOGg4Vml3c3pFRUtZbVJqRFUxNEdlRGdmNm4vL1YxZVZBVDFjSCtyb2M2T2x5b0svSGdhNE9CM3A2SE9oeXRGVVNvS2l5djVENUtRMkh0cTBFUjFjZkUrZXRnb2FtRmpZdG1hTHcvTlRrQkxuSEM4cWNHemFGcGhZSHZLeE1EQm8zV3pwbHFHNzl4dWpjZHppOEw1L0VwZU43TUd6U1QzZ1g2SStzakRTMDZ0UkxKcU5qNTc3RDhjYi9NZDQ4ZjR3My9vL1J1SVZzR3QrNjlkMmtHWjNlUEgrTUhENFBMZHAza3g1M2Jkb2FyazFieTYzL2dqSGRZV2hzVnV3TnZFK3BYUHcrUjNFbVNrWFhWY2FjVlR0Z1Y4ZWxSTmN1b09yMm5KUk9sUTAwZUx4YzZIQXFKbldtU0pnL3hNd3N3MTRYREFZRGRWd2E0ZTBMSHlURWZFQXR1K0xYRkh3TXk4OFlVa2NGOHhSTHEvQ1FhSGJtSi95OVlUSGlJaU1BQU11M0g0ZUJrYWxNd0hUcndqRUk4bkloRkJRZGtzOUlUd1dUeVlTZW9YR1JZNnBhc0xidXAvRklTWW9yMHpWME9CencrTG1JVDB6QjFkcytFQXJGRUlpRUVBbEZFQWhGRUlwRUVCYitWeWlDVUNpRVVDU0dRQ2lDU0NTRVFDQ0NRQ0RNRHl5eStSQUlSV1grMlJUUjB0U0FoWmt4ekV3TllXMXA5bmwrdFdXMW1GZE5DS2s0REFZRHhvWjZNRFowZ250REo1bGpCZXU5Q2dLUDZOaGtKS1drSXBuN3FjZ2VIL0tJUkdJa0pxY1Z1KytPSXJvY2JlanBjY0RSMWdLYnpRYWJ6WUlHbXdVV2l3VU5OaHRzTmhOc05pdi9HSk1KRFEwV1dDdzJORFJZWUxQeXZ6NWxaS3VrdnlBU0NmSHY5dCtSbmZFSjA1ZHRoS0ZKZm9LVVNRdlh5RDEvLzhabE1EUXh3OUFmNTBuTHpoellnaytwWE9semRQVU5ZV1pwRGY5SHQ5R21heitaNS9jWU5CWWlvUUNkK2d3RGtIOURUOS9JR0hWY0dzbWN4MkF3TUh6eUFtU2twOEs1WWRNaTlXalRwUi9hZE1tLzlvYndZT1R3ZVJneFpXRXBmd3RGTVZrc2hTTWloYVVtSjBoSGRKaE1Ka3lWeURCVjNENGkzMUxRbmhQMXFyS0JCajgzQnpvY25YSi9IYkZJSkIzUllKVnhPSzlCazFaNCs4SUhiMS80Rmh0b2lJUkNoQWU5Qkp1dG9iTHNDMldSbXB5QS9adVdJU010QlJ3ZFBmQjVXZmhyNVZ4WVdOdmhoeGxMb0tObmdFK3BYTnp6T2cwQVNPUEtaajJSU0NSSTR5YkMyTXhTcmNQbnl1RG9jTURMNFNPUm00cWo1MjZwdFM2Rmd3Z0xNMk5ZbUJyQjNNd0k1cWJHc0RBemdwbXBJZlIxZFNqckV5R2tYT2xvYTZHZWt6M3FPZGtYT1NZUWlwQ1MrZ25KM0RRa3BYeENVa29hdUNrRlV6elRrTVJOUjFwNlpxbGZPNXVmZzJ4K3liSTVmbzNCZ0VyNkN4ZVA3TWFIMERjWU1YVWhISnhjcGVYRjdSZWxxYVV0Yzd4Z0RjWFh6Mm5YL2ZzaXoyV3gyZWczYXFyMDhmSGQ2d0VBL285dUszeTlkNitmbysrSXlkLzRTVlJMMzlENG16Y0xZejZFWWR1S1dkTEhZckVZSTZZc2tQazlxbHBCZTA3VXE4b0dHcXFnMUI0YWtpL2YvcmxzT3FCRW42NjJjME1Nbi94VGtYSzNsdTF3L3Q4ZDhIOTB1OWdONzRKZlBVVnVEaDhObTdVcDFjSXVWUXA3K3dMSGRxNkRVQ2pBcEFWcmNHci9adkI1V1dqVXZBMGUzYnlBTGN0bllzSzhsWGgwOHp4eWMvamc2T3FCbjUyRjlKUmtHSm5tcDVSTFNZcUhVQ2lBUmEzaXMzNGMyNzBlTVI5Q1Mxekh5cDYrVDRQTmdwNmVEdlIxT05EVDA1Rk9EOURUNVVCZlZ3ZTZldm4vRmt3bk1OVFhoYm1aRVFVUmhKQktUNFBOZ3BXRkNhd3NUQlNlSXhDS3dFMUpSMHBxUnFGcG92bi9abWZ6a1puRlExWjJUdjYvUEQ2eXNuajV4NVJJdVYxUjN2by93Wk03bDZHbmI0aklzQ0JFaGdWSmovVVlNbDdwOUxhSzlyRDQxbFNpOWY5Y3dZc24zdCtzcDNrdDJ4SUZHa0pCSHRnYW1zVyt2cnpGNEliR1psaSsvYmhTcnlFV2kvSGY0ZTB3czdSQlhsNE9QcVZ5VWR1bElTNGUzWVBaSzdaUk8xZk5WZGxBZzZPbERSNmZCd045L1ZKZm82VHJBNUlUbER2ZnlFUit6bVlkUFFPNHRXeVBsejUzRVJ6d0RBM2N2NU43M3BNN2x3RUEzM1ZRYmc1amVSRGs1ZUxHdVg5eC85cFpHQmlaWXNyUDYyVVd3MzAvWmdZc2JSeHcvdkJmMkxGcUxub1BtNGhhZG5YUnZHMFhYRG01RDVIaFFUQXk3UWdBMHVDaFlOTy93dGIvY3dVTVJ2NG9SeG8zc1V4ck5oWnQyQStKNU50cFc0dkQ1L0dobzgyQmxia3BKbzdxL1hrNG52VjVhUDdMbHdhTEJSYWJDVGFMRFkyQ2NsYWhZWHdOZG43Z29LY0RUUTAyZlpBU1Ftb3NEVFlMdFN4TlVjdXlaSWxOeEdJeHN2azV5TXprSVNjMzc4dFVWYUVZUW5IK0ZGV1JTQXlCSUgvNnFsQWsvSHhPb2U5RllodzljNlBNL1lYVTVQeVIrcXpNVC9EeDlwSTU5bDJuWGlWT2IvczFEODh2RysrOThyMFBQaTlMcHF3ZzYyVnhVNDJWWGZjQUFFOXVYOGJiRno1SVRvakIwai8vUmNmZVE1QVlFNG1RUUQ4NE4yd3EwOTRYOWlrMUdhOTg3ME5IVC9sMC9QZXZua0ZVeER2OE1ITVp2RTd0QndEMEhEd09lOVl0d3BNN2w5RzJhMytscjFVU0JlMDVVYThxRzJqbzZHaUJ4K2VYNllORG1iUnNENjcvaDB2SDlnQUFQUHVOS1BQQzdNNTlodUdWN3oxY1Azc0k5ZDFhRnVtQVJrV0VJUFROQzVoWldzTzFtVWVaWHFzc3dvTmU0ZDdWTTNCeWJZTFJNNVpBWDg3YUNnL1BQakEwTnNPRDYyZlIyck1QV3JUdmp2aW8vTFNJRWNHQmNHK1ZIMmk4Zi9jYUFPRGdWSFREcElJRmFnQXdhL21XYjlaTEpCVGkzdFV6dUgzeE9JU0NQT204VXdEUzFMZGx3ZVB6b2NQUmdwV0ZDY1lNNlZIbTZ4RkNDQ2tkSnBNSmZWMGQ2T3VXYmRyVDVSdVB5dHhmYU45ekVOcC9sWHI5ajU5L1JGWkdlb25TMndhOTlBVmZ6cWpHNEFsenBOK0hCd2VBejh1U0tTdXJwTGhvQlBvOVJFWmFDZ0RndjhQNUNWc0tOdHZ0TjNJS3VJbHhXTDlnUEhUMEROQnZwUHdGN2w2bkRnQUFXclRycXRUclJuOEl4ZlZ6aDFHblhpTTBhZDFSR21nNHVUWkJneWF0Y1BYVUFkUjNhMUdpZmJlVVZkQ2VFL1dxc29HR3JnNEhtWmxac0xKUTdRWjZYeXRJdGFxaHFRWC9SN2ZSYzhqNE1xMHpzSFp3UkpQV25mRFM1eTZlM0w0a2s1bEtMQmJqd3BHZEFQSVhnYW56TG5pREpxMHdkZkVHT0xrMkFZUEJRRlJFQ0E1dlc0VXVBMGJLZE81ZG03YUNhOU5XQVBKM1NMVjNxZzh0YlE1ZVAzK01nZU5tZ2NGZ0lPVFZNN0JZYk5TcDE3aE1kUXA5OHdMbkQrOUFja0lNck8zcllzakV1U3JMdDEwZ0l6TVR1cnAwQjRRUVFxb0xWZlFYZ2w3NjRrUG9XL1Q1dkcrVUlDOFgzSVJZYVVmOVErZ2J1YzhUNU9YSkhPUG82b0dqcTRmWWorRnlSL21WSVJJSmNmZkthYlRyL2oyMGxWaDc4dGZLT1lnTUQ1WXA2ejk2R2x5YnRvWlpvUVhaWnBiV3NIWncvQndNWllHakk1dXBTNUNYQzc4SE44RFcwSlRKV3FVSUx5c0RSN2IvRGdZWWNvT21BVDlNeDZZbFUzQmt4eHJNK25VcjJHeU5iMTZ6SktnOXJ4eXFiS0JoVThzTU1iRnhjSFpVelk3UThpVEdSaUlpT0FDR0ptWm8xYkVYYnA0L2d1Y1BiK0s3amozTGROMStJNmNnT09BWnJwemNqN3IxM1ZETHJnNEE0UGJGWTRpS2VKY2YrWHQwVnNXUFVHb3BTWEVJQ2ZSRFNLQWZBT0ROOHlmNGxNWkZWSGdJVXBMaWk1eGZjUGVEeFdLalh1TVdDUFI3aU5BMy90RFMxa0VxTnhFdWpac3I5WUdveUpFZGF4RHc5RDQwTkxYUVo4UWtkT3c1V0dXNXRndUxpWTJEVFMwemxWK1hFRUtJZXFpaXYrQjcxd3RCTDUvQ3c3TVBUTXl0a0JEekVXS3hHTGExblFFQU8zK2ZML2Q1NlNsSmNvK1ZOTnRpd1g1ZURBWURnVThmNFByWlEzanIvd1NURjYyRGpsN3hJelU1ZkI0c3JlM1Jza01QUExwMUVla3BTVVUyeGkzZzRka1g1dzV1dytOYmw0cXNKYjEvN1J5eU10TFJxZmRRNk9vYkZ2dWFJcUVRQjdmK2hsUnVJdnFNbUFTclFwc09GakN6dEVhdkllTngrY1Jlbk5xM0dhT20vYXpTRzZ6VW5sY09WVGJRc0xlMlFGUk1iTG0reHZXemh5SDVmM3YzSFZkbDNmOXgvSFVZeWxSVEZCWDN6QkZPS3NXUktHNXhJS1dpbVN2SFhYZVpabHIzVCsvS3VqTXJ1NXRxUTgyRmt6c3hUVk56bTRuYnlJV1RwWUlMWk1nNW5OOGYzSEtMTE1GakIvRDkvS3RINTdxdTgrVVB6L2Z6dnI3TGJPYko5bDE1dWtOM3RvUUVzV0gxRDNoNnRjWEJ5Ym5BenkzMVdEbjZQdjhTUzJmUDRQdFBwdkxTMUZtY094WEdMOEdMY0hCMDRybFJFNjArcC85NjNKVnN6OUVJM1puOVRreDNEN042dGV2TWtYMDcyUHJUQ3B4ZDArZHhObS90ODBEdE9ieDNHdzVPenJ6MjNtekt1dVY5NEdGQlhZaUlwRnJsaHp0S0ppSWlmeDFMMUF0Tm4rNUEyTUc5SFBwdEt6NjlCbkR5MkFFQWFqWHdCR0RpditabXVlZWpLUzlTdG54RmhyLzJUcGJQOHZ2Mi9uWksrc0o0ZS91U05HdnR3NVZMa1d4Y3ZaQ3YzcHZBNk1renNwM2VmTWVJQ2U5U3RueEZBUFp1VzUvcjk3UnMwNG1mVjg1bjI3cVZQUFZNVjF4THB5L3l2eElUd1phUUlCeWRYUERwTlNEWFo2U1pUQ3o4OGozT25qakc0NTVlUE5NOUlNZHIyM1h6NThUUlVBN3Uza0twMG85bDJtWHJRYWsvTHh5S2JOQ29Xc1dkMENNWEg5cnpqL3krZzZPaE8zRjBjcUZkMTM0NE9ybmc3ZXZIdHZXcldMWGdjd0xIVG42ZzU3Znc3c2o1MDJIczNoVEM1MisvU3Z6MXF4Z01CZ2FPZVNQVFVLYTExRzdRaEk4V2JpUXhJWjRaazRaVHFreFp4ci83VmFaUmhDc3hFWHcwK1VWcTFNMjhQVjE5VHkvYzNDdHo2bytER0F3R1hFcVZvZWwvMTJ2Y0xUOEwxeUI5dDQ3M3h3L0o4em9ISjJlbXp3bk8xN1B2dUhBeGdwYWV1ZStPSlNJaVJZY2w2Z1hQSjl1eVp0SFhiRisvaXRZZGU3RnZ4MGJzN0V0US80bVdBRlNzVWlQYisyenQ3SEw4TEQrdXgxMEd3S1ZVR1FBNjl4MUNtc25FcGgrWDhOVjdFeGc3WldhbTYrTnZYQ1A2d2hucU5tNmVFVEx1aDMySmtuVHhmNTdWOHo5bjlmd3ZHUHJLVkZKdnA3RG95L2U1blpMTW9MR1RjeDFCTVptTUxQbDZCc2RDZCtIbVhwbEJZeWZuK3VMVVlEQVFPRzRLbjA1OWlXM3JWNUZtTnVNM2FMUkZYcmFxUHk4Y2ltelFhRml2QnZPQzhsN01YUkJSNThOWjlzMUhBUGdGanM2WXAramJaekNIOW03ajRPNHR1TGxYcGt1LzV4L29lL3dHalNiczRONk1INUMyWGZyU3lJb0x3TE96Tm1ndXQrSnY0QmM0SmxQSU1KbU1CTTM1aUxRMEU5M3VXU0J2WTJPRGI5OGhMSjA5QTdQWmpFK3ZBWmtXZmQ5eFB3ZjgzSEVsT2dJYlcxdktWYWlVNTdVT2pnVWZiVHJ5UnhoRCs3Y3I4UDBpSWxLNFdLSmVzTE96cDMyUEFINEsrcFo1bi82VDJKaEltanpWSGdkSHAxeGZtbDJKanNqeDgvcFB0R1RVcFBkenZQZkE3aTFjQ0Q5TzVMblRQTldoRzVDNTMremEvd1VTYmw3bitKRjlwS1JrUGkvaTZwVVk1bjQ0aFc0Qncram9OekEvZnlxdGZIcXliOXNHam9idVpHUHdRaTZHbnlEeTNHbWF0ZmJKZFhiQzdaUmtmdmo4WFk0ZjNvZUxhMmxHdnY1K250TzZJUDNRd3BFVHAvUEZPK1BaOGZOcXJzZGVac0RvMXluNWdEdEdxVDh2SElwczBLaFNxVHhweGxRaW82THhxSngzOFhtL0xwNDl5YmN6M3lJbE9ZbG1yWDN3YXZlL25ZY2NuSndaTk9ZTjVzeVl6Qy9CaXpDbXB0TDkyZUVGU3Q3blRvV3hlc0huWEkrN2pNRmd3R3cyczNQamY3aWRra3dYLzZHVUtwUHpudVIzaTc1NGh2S1ZxbHA4RVJXa3p3a3RWYVljSlIwY0NacnpJVWREZDlLaFJ3QlZhOVluYU01TXpwOE9vMzAzL3l3akdnRGhmeDdLK085TFVSZXlmWDUrNXFkT0hOSVoxMUo1SHdyMElDSWlvekNuR1RXblUwU2tHTEZVdmRDMmN4LzJiZDlBK0orSGdmUmRKQUg4aC8wOTIrdFh6ZnNNMTlLUDBibGY5aVB4WmNxbFQrdTVlZjBxcC80NFFNVFpVMXc4Y3lKakhlU1Nyei9BWURCUXQxRXpqaDlPWHk5Wm8yNmpUTS93SC9ZS0NUZXZaVXh4dWlNcE1RRWd5NEx1KzJFd0dCank4aitZOVgvajJMaDZJWkEreXlHNzg4SHV1Qlo3aVhtenBoRjE0UXhPTHE2OE9IbEd2bVpudUh0VVo5U2tmekgzdzhrY0RkMUo5TVV6REJ6elJyYTdWZDRQOWVlRlI1RU5HZ2FEZ2VhZTlkaC82SWpGZ3NiQjNWdFlPZS9mcENRblViZFJNd2FNbXBqbG10b05taEF3WWp6THYvbVlYOWN1SStwOE9BRWpYczM0d2NqTGhmRGpiUHB4U2NadVZwV3IxMmJnNk5jNWZuZ2ZHMWI5d042dDY5bS9hek5lYlR2VHBuTnYzTE5aUUhWSHhObFRmUDMrUkNwV3Fja0xyMDdMZFk1bVFSZ01CcnIyZjRFMlhmcXllYzFTOW13SzRWam9Ma285Vm82YjErSm8zS0kxUFo0Ym1lVytMU0ZCL0w1dFE4YmJpTDIvcnFPc20zdSszNnI4MVE0Y1BrSnp6M3BXWHg4aklpS1dZNmw2d2M2K0JFKzI3OHJhcGQ5Z1kydEwrSitIcVZTdEpxMThlbVo3L2FwNW4rSGc1SnpqNTNlYyt1TUFTMmQvQ0VCSkIwZnFOR2hDamJxTnFGR3ZFZFhyTkNEMWRnclRYeDJNblgwSkhtK1MrVVJ4ZzhHUUpXUUEzSXEvQVlCcm1ZTFZCWEdYb3lucDRFalNyZlRBVXE1Q3p0T3Z3ZzcrUnREY21TUW14T05hdWl5akpyMVA1V3I1WDNoZnJYWjl4cjQ1ays4KytnZXhsNkxTeitoNmJrUkdvTXNQOWVlRlI1RU5HZ0N0V2paaTdlYWQrSFYvc1BNTzRtOWNZKzNTdWV6ZnRSbUFKMXEySWZCdlUzSThsOEdyYldkc2JHeFk5czNIbkRnYXlvZHZqT1NaSGdHMDhlMlQ3VEJoNnUwVUR2KytuVDJiMTJac01lZms0b3B2NzBDOGZYdGpZMnRMcGFxMWFOelNteldMNS9Ebm9iM3MyYktXUFZ2V1VyMU9BNXEzOXVFSnI3WlpSam5LVjZwQzlib05PWGwwUDUvLzgrK01tRGc5MTJCU1VDNnVwZWsxOEVYczdVdXdKU1FvWXgvdTZJdm4rRzNyT3J6YWRzYStSUHBlMVZ0Q2dsaTMvSHRzYkd3WTh0SS9TRTFONFlmUDNtWDlpbmtrSnlVV2VBVG9yL0RyOWwzNCtiYXdkak5FUk1UQ0xGRXZuRDE1ako5WHpNZk96aDZEalEwaFMrZXkvZWZWTkhtcUhZOTdlbEdwV3Mxc2kvNjgxS2piaU42RHgxS3pYbU1xVjYrZFpRdjlkY3UrdzVoNm15ZmJkODExOTBhRHdaQ3hhUHhTWlBwTWdwd09FTTVKYkV3a1A2OWF3S0hmdG1Jd0dQQnExNFhqaC9meCs3WU5YRGg5bkQ3UC80MDZEWnRtdXVmcWxSZ1NFK0p4cjF5TkVST241MnROeUwwOHF0ZmhsYmUvWU1GbjczQXQ5aExObmk3WURwenF6d3NQZy9IV0diTzFHMUZRdDIrbjBuL2tWQmJNK1FxM2N2bi94NTJTbk1UdVRXdllIQkpFY3VJdGJHeHQ2ZW8vbEE0OW43dXZZdmpzeVdNcy91cURqRFVXSlIwY2FmcjBNelJyNVVQMU9vOXo4dGdCanZ5K25XUDdkNU9TbkQ1LzBzbWxGRzI3OUtWdGw3NDUvbUNjT3hYR3BoOFhad3lWUXZvUFNOVmE5WGk4eVpOMDdEVXdJd1NaVEVaV2ZEZUwwQjIvNE9qc3dzaUowNmxlSit0VXBvSktUTGpKd1QyL3NtTkRNTEdYb25CeExVMjNaNGR6NGN3SlFyZHZ4R1F5NHZsa1d3YU5uVXp3Z2kvWXUzVTlOcmEyREJvem1hWlBweThBMzcwNWhOWHowdzhIcXR1b0dRRWpYOHQxNTZqTFVSZHhkSGFtcElNVGR2WWxPQjEyaUxrekpsT3VRaVdtZkx6QVluL2IzYTdFeFRGc3pFdXMvUFlkN08yTGRQNFdFWkY3UEdpOWNDeDBGMHRtenlEMWRncUI0NlpRdFZaOWZsejBGWDhlK2oxajYxbUFFaVVkY0hCeXhzSFJDVnRiKy9UUVlBRE1ZRGFua1dZeVlUS1pNQmxUU1UxTnBYd2xEOGE5OVhHTzN4dis1MkZtLzJzU3RuYjJUUHJ3dTF6N3pnOG12a0RzcFNqS2xxL0lqV3V4R0REdzl0Y3JTVE9ac0xPM0p5VTVpUThtdm9EUmFPU0Q3OWRtdXZkQytBbDJiQXptOE41dHBKbE1sSzlVaGY3RFg2WDI0NTdjdkg2Vm9Ma3pPWGwwUDVCKzJGNzdidjdVOS9US0NFVTdmbDdOazg5MHkzTmR4WHZqaDNBdDlsS2VCeWFiVEVhdVhvN0oxMXJPTzlTZlc1ZWRjNjFNQlhTUkRob0FuOHhlaGtmVmVnd0t5SDVQNkp6RTM3akt6TWt2a3Bod0U0Q3FOZXZoUCt3VnF0U3NtNi9uSkNmZVltUHdRbmI5c2dhVHlRaUFiOS9CbEhuTWpSWGZmNXB4WGFXcU5XbmR5WStXYlRwbHZQM1B5NlhJOCt6ZUZNTCszWnRKL3U5Sm9sMzZQWTl2MzhHWnJqT2J6YXljOTIvMi9yb09SMmNYM3ZwazRRTnR2d3R3Nm8rRGJBa0o0c3p4bzVoTVJrcVVkTURidHpjZGVqeWJNV29UZHptYVg0SVg0ZFcrQ3o4dStwcW84K0dVZEhBa2NOd1VHalo3T3RQejl1L2F4UEp2UDhGa05OS3cyVk1NZiszZEhMLzd6by9sdlZwNGQyTGdtRWtQOUhmbFpQSHlWVVJGbk9hMU1ma2ZvaFVSa2NLdm9QVkN3czNyVEg4bEVKUEpTSjhoNHpJZHRIczk3aktIOTI3bjR0a1RSRjg4UjJMQ1RaS1RFakdtM2diSUZFS3k0ei9zN3psT3JUS1pqTXg0ZlRoWHI4VFFPM0JNbHBQSjczVnMvMjVXZmplTGhQZ2JsSFJ3cEZ2QU1OcDA3c1BhcGQrd2RkMktqT3VxMTJuSXk5UFM2NU50NjFheWI4ZEdZaUxPQWVrekdIejhCdUx0NjRldGJlWWlmZit1VGF4YjlqMDNyc1ZtWER2bXpabjUybFhyZm9QR2cxQi9ibDMzQm8waUgvVjYrclptNnN3RlBOZXZON2I1T01ETnRYUlpXbmgzSk96Z1huejdCTktpVGFjQ1RlbHhjSExHTDNBTWJUcjNZZHY2VlRpNXVHYnNSaFY1UHB5ME5CTmU3Ym9VYUVHVHUwZDErZzU5aVo0RFIzRnMvMjZpTDU2bFU1L0FMTmNaREFiNkQzc0ZHNE9CdW8yYlAzRElBQ2hWcGl5bnd3NVJ0Vlo5V25oM3BFVWIzeXdqTU9VcVZHTEE2TmN4R1kwNHU1VEd2WEkxQnIvMFZzWUJoSGRyNGQySjhoV3JzUEw3VCtrMzlPVmN2N3ZXNDArQXdVQ2F5WVRaYk1hK1JBbHExbXRNendHakh2anZ5bzdSWkNJNDVDZmVuZlRDUTNtK2lJaFlYMEhyQlpkU1plangzQWpjS25yUW9PbFRtVDRyVTY0QzdidjN6L01aZHdLSDJXekdiRTVMSCtIQW5LV1l2NXV0clIzREo3eEw2STZOZVlZTWdNWXRXdE80UmVzcy85K2plbTNjM0N0anNMSEJ6ZDJEbmdQK3Q3YXlwS01UTVJIbktGdStJdDYrdlduZHNXZU9MME5iZUhmQzA2c3R1emVGc0gzRGFtclZmOElpVy9kYWt2cnp3cWZJajJnQVRIcG5OajRkZk9uUnBWTys3ak1hVTdFeDJEeVVFNmFMZzhTRW16aTVsTHF2YTVPVEVyRzF0YzF6dE1ac05oZTZOUm8vYmZpRlg3ZHVZc2IvamJGMlUwUkU1Q0VxYUwxUW5KMDdGVWIxT2czeTFUZWJURWJTVEtiN25xRnh4N1hZUzVoTXBvZDJYcGo2Yyt1N2QwVERKcWNMaTVJaEFaMVp2SHdsYVdscCticlB6czVlSVNNWDl4c3lBQndjbmU3ckI2ZXdoWXkwdERRV0wxL0ZrUDRQdHFHQWlJZ1VmZ1d0RjRxekduVWI1cnR2dHJXMXkzZklBSGpNemYyaGhRejE1NFZUc1FnYVR6U29oWWQ3R1ZiOFo0MjFteUpGeklyZ05YaTRsNkZ4ZzZ6VHZVUkVwSGhSdlZCOHFUOHZuSXBGMEFCNGVZUS9pNEpXRUJ0MzFkcE5rU0lpTmk2T1JjdFc4UExJdk9mWGlvaEk4YUI2b2ZoUmYxNTRGWnVnNFZISmpUNWR2Wm4xNVd4ck4wV0tpRmxmenFGdnR6WjRWQ3huN2FhSWlNaGZSUFZDOGFQK3ZQQXFOa0VESU5EZmw1aVlTSUxYcnJOMlU2U1FDdzc1aVppWVNBYjEwNEpBRVpGSGplcUY0a1A5ZWVGV3JJS0d2YjBkMHlZT1kvNFBpemtWZnNiYXpaRkM2bFQ0R2VZdlhNSzBpY04wbUkrSXlDTkk5VUx4b1A2ODhDdFdRUVBBbzJJNVhoMGR3SnR2djhlVjJEaHJOMGNLbVN1eGNVejU1M1JlSFIyZ0lWWVJrVWVZNm9XaVRmMTUwVkRzZ2daQXUxWk42TmZkbXdsdlRpVStQc0hhelpGQ0lqNCtnZGZlbklwL2p6YTBhOVhFMnMwUkVSRXJVNzFRTktrL0x6cUtaZEFBZU5hdkEwODFxOHVFdDZicHgwT0lqMDlnd2x2VGFOV3NIcy82ZGJCMmMwUkVwSkJRdlZDMHFEOHZXb3B0MEFCNDhYay9tamFveHJnSmIyaFk5QkYySlRhT2NSUGVvR21EYW94NnZwZTFteU1pSW9XTTZvV2lRZjE1MFZPc2c0YU53Y0Rvb1g1MDkybkIyUEd2YThIWEkraFUrQm5Ham4rZEhqNHRHVDNVRDV0Q2RqSzVpSWhZbitxRndrLzllZEZrTU40Nlk3WjJJLzRLMi9jY1p0YWM1UXdiRWtqZlhqMnMzUno1QzZ4ZTh4UHpGeTFoL09nQXplRVVFWkg3b25xaDhGRi9YblRZT2RmS2xBQWZtYUFCRUJrZHk5c2Z6NmRpUlEvRy8yMDBidVcwUzBGeEZCc1h4Nnd2NXhBVEU4bTBpY08wRzRXSWlPU0w2b1hDUWYxNTBmTklCdzJBMUZRalMxWnZJbmo5VGdZL0YwQkFYejlzYklyMURMSkhSbHBhR2l1QzE3Qm8yUXI2ZG12RG9INmR0SysyaUlnVWlPb0Y2MUYvWG5ROThrSGpqc2pvV0Q3L2JoV1JsNjRUK0t3L1hUcjVZR2RyYSsxbVNRRVlUU1kyYk5yQzR1V3I4SEF2dzhzaisrdXRoNGlJV0lUcWhiK08rdk9pVDBIakhrZi9QTU9pbFJzNUh4bExuNTdkNmR6eEdjcHJpTFJJdUJJWHg4Yk5Xd2tPK1ltYVZTc3cyTDh6alJ2VXRIYXpSRVNrR0ZLOThQQ29QeTgrRkRSeWNETDhJbXQvMmNPMlBZZW9XN3NPSGRwNTA3eUpKMVU4S2x1N2FYS1hpTWdvRGh3K3dxL2JkM0VxL0RUdFd6V2xwMjhyNnRXdWF1Mm1pWWpJSTBEMWdtV29QeStlRkRUeWNQdDJLci90RDJOMzZERU9IRG1Kd2NZT3owWU5xVmExQ3RXcWVGREZvektsWEYxeGNuVEUwY2tSZXp2TkdiU2tWS09ScE1Ra0VwT1N1QmtmVDBSa0ZCY2lJcmx3TVlJamY0UmhUalBTM0xNZXJWczI1dWtXRFNsUnd0N2FUUllSa1VlUTZvWGNxVDkvTkNsbzVJUFpiQ1l5T3BZL1RwNGxJdkl5RjZJdUV4a2R5NjFiU1NRbXBaQ1luSVRSbUdidFpoWXJkblkyT0RrNDR1UllFbWRuUnp3cXVWR3RjZ1dxZUZTZ1ViMmFlRlJ5dzZDOXMwVkVwQkJSdlpDVit2TkhrNEtHaUlpSWlJaFkzTDFCUS91MGlZ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eFNsb2lJaUlpSWlJaUlpSWlJaUlpSWlJaUlqSUkrai9BZGExZVJ3QjB3VVRBQUFBQUVsRlRrU3VRbUNDIiwKICAgIlR5cGUiIDogIm1pbmQiLAogICAiVmVyc2lvbiIgOiAiMTQiCn0K"/>
    </extobj>
  </extobjs>
</s:customData>
</file>

<file path=customXml/itemProps1.xml><?xml version="1.0" encoding="utf-8"?>
<ds:datastoreItem xmlns:ds="http://schemas.openxmlformats.org/officeDocument/2006/customXml" ds:itemID="{54B174E7-6E31-47C2-BE11-132BD453982D}">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15</TotalTime>
  <Words>576</Words>
  <Application>Microsoft Office PowerPoint</Application>
  <PresentationFormat>全屏显示(16:9)</PresentationFormat>
  <Paragraphs>113</Paragraphs>
  <Slides>17</Slides>
  <Notes>7</Notes>
  <HiddenSlides>0</HiddenSlides>
  <MMClips>1</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17</vt:i4>
      </vt:variant>
    </vt:vector>
  </HeadingPairs>
  <TitlesOfParts>
    <vt:vector size="33" baseType="lpstr">
      <vt:lpstr>方正美黑简体</vt:lpstr>
      <vt:lpstr>Century Gothic</vt:lpstr>
      <vt:lpstr>Arial Black</vt:lpstr>
      <vt:lpstr>方正苏新诗柳楷简体</vt:lpstr>
      <vt:lpstr>Agency FB</vt:lpstr>
      <vt:lpstr>Wingdings 3</vt:lpstr>
      <vt:lpstr>华文行楷</vt:lpstr>
      <vt:lpstr>微软雅黑</vt:lpstr>
      <vt:lpstr>Arial</vt:lpstr>
      <vt:lpstr>华文新魏</vt:lpstr>
      <vt:lpstr>Calibri</vt:lpstr>
      <vt:lpstr>楷体</vt:lpstr>
      <vt:lpstr>Office 主题​​</vt:lpstr>
      <vt:lpstr>丝状</vt:lpstr>
      <vt:lpstr>Office 主题</vt:lpstr>
      <vt:lpstr>1_Office 主题​​</vt:lpstr>
      <vt:lpstr>PowerPoint 演示文稿</vt:lpstr>
      <vt:lpstr>PowerPoint 演示文稿</vt:lpstr>
      <vt:lpstr>PowerPoint 演示文稿</vt:lpstr>
      <vt:lpstr>PowerPoint 演示文稿</vt:lpstr>
      <vt:lpstr>PowerPoint 演示文稿</vt:lpstr>
      <vt:lpstr>划分阶级依据                            ——身体素质</vt:lpstr>
      <vt:lpstr>神职人员的诞生</vt:lpstr>
      <vt:lpstr>PowerPoint 演示文稿</vt:lpstr>
      <vt:lpstr>PowerPoint 演示文稿</vt:lpstr>
      <vt:lpstr>统治级的职务</vt:lpstr>
      <vt:lpstr>上民的职业</vt:lpstr>
      <vt:lpstr>下民的工作</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柚子设计</dc:creator>
  <cp:lastModifiedBy>逸轩 张</cp:lastModifiedBy>
  <cp:revision>3338</cp:revision>
  <dcterms:created xsi:type="dcterms:W3CDTF">2016-03-09T04:37:00Z</dcterms:created>
  <dcterms:modified xsi:type="dcterms:W3CDTF">2023-02-06T12:12:22Z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